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15"/>
  </p:notesMasterIdLst>
  <p:handoutMasterIdLst>
    <p:handoutMasterId r:id="rId16"/>
  </p:handoutMasterIdLst>
  <p:sldIdLst>
    <p:sldId id="261" r:id="rId5"/>
    <p:sldId id="262" r:id="rId6"/>
    <p:sldId id="292" r:id="rId7"/>
    <p:sldId id="278" r:id="rId8"/>
    <p:sldId id="273" r:id="rId9"/>
    <p:sldId id="285" r:id="rId10"/>
    <p:sldId id="286" r:id="rId11"/>
    <p:sldId id="287" r:id="rId12"/>
    <p:sldId id="288" r:id="rId13"/>
    <p:sldId id="293" r:id="rId14"/>
  </p:sldIdLst>
  <p:sldSz cx="9144000" cy="5143500" type="screen16x9"/>
  <p:notesSz cx="6800850" cy="9807575"/>
  <p:defaultTextStyle>
    <a:defPPr>
      <a:defRPr lang="en-GB"/>
    </a:defPPr>
    <a:lvl1pPr algn="ctr" rtl="0" fontAlgn="base">
      <a:spcBef>
        <a:spcPct val="0"/>
      </a:spcBef>
      <a:spcAft>
        <a:spcPct val="0"/>
      </a:spcAft>
      <a:defRPr sz="2400" kern="1200">
        <a:solidFill>
          <a:schemeClr val="tx1"/>
        </a:solidFill>
        <a:latin typeface="Arial" charset="0"/>
        <a:ea typeface="ＭＳ Ｐゴシック" pitchFamily="34" charset="-128"/>
        <a:cs typeface="+mn-cs"/>
      </a:defRPr>
    </a:lvl1pPr>
    <a:lvl2pPr marL="457200" algn="ctr"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ctr"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ctr"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ctr"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634">
          <p15:clr>
            <a:srgbClr val="A4A3A4"/>
          </p15:clr>
        </p15:guide>
        <p15:guide id="2" pos="4014">
          <p15:clr>
            <a:srgbClr val="A4A3A4"/>
          </p15:clr>
        </p15:guide>
      </p15:sldGuideLst>
    </p:ext>
    <p:ext uri="{2D200454-40CA-4A62-9FC3-DE9A4176ACB9}">
      <p15:notesGuideLst xmlns:p15="http://schemas.microsoft.com/office/powerpoint/2012/main">
        <p15:guide id="1" orient="horz" pos="3089"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0038"/>
    <a:srgbClr val="9E1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7A8B8D-C5B1-4A61-88BE-8AE7359BDC8B}" v="1" dt="2026-03-10T12:21:05.730"/>
  </p1510:revLst>
</p1510:revInfo>
</file>

<file path=ppt/tableStyles.xml><?xml version="1.0" encoding="utf-8"?>
<a:tblStyleLst xmlns:a="http://schemas.openxmlformats.org/drawingml/2006/main" def="{5940675A-B579-460E-94D1-54222C63F5D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923" autoAdjust="0"/>
  </p:normalViewPr>
  <p:slideViewPr>
    <p:cSldViewPr snapToGrid="0">
      <p:cViewPr varScale="1">
        <p:scale>
          <a:sx n="47" d="100"/>
          <a:sy n="47" d="100"/>
        </p:scale>
        <p:origin x="1840" y="40"/>
      </p:cViewPr>
      <p:guideLst>
        <p:guide orient="horz" pos="634"/>
        <p:guide pos="4014"/>
      </p:guideLst>
    </p:cSldViewPr>
  </p:slideViewPr>
  <p:notesTextViewPr>
    <p:cViewPr>
      <p:scale>
        <a:sx n="1" d="1"/>
        <a:sy n="1" d="1"/>
      </p:scale>
      <p:origin x="0" y="0"/>
    </p:cViewPr>
  </p:notesTextViewPr>
  <p:notesViewPr>
    <p:cSldViewPr snapToGrid="0">
      <p:cViewPr>
        <p:scale>
          <a:sx n="1" d="2"/>
          <a:sy n="1" d="2"/>
        </p:scale>
        <p:origin x="0" y="0"/>
      </p:cViewPr>
      <p:guideLst>
        <p:guide orient="horz" pos="3089"/>
        <p:guide pos="214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hys Coombs" userId="25103ed3-e3e1-4394-a303-d02e7348e9c9" providerId="ADAL" clId="{118C0E84-6AE8-44B5-B94A-079562D3B363}"/>
    <pc:docChg chg="modNotesMaster modHandout">
      <pc:chgData name="Rhys Coombs" userId="25103ed3-e3e1-4394-a303-d02e7348e9c9" providerId="ADAL" clId="{118C0E84-6AE8-44B5-B94A-079562D3B363}" dt="2026-03-10T12:21:05.730" v="0"/>
      <pc:docMkLst>
        <pc:docMk/>
      </pc:docMkLst>
    </pc:docChg>
  </pc:docChgLst>
  <pc:docChgLst>
    <pc:chgData name="Aisling O'Connell" userId="5e26102b-6d42-42c0-84b7-370f3fdea70e" providerId="ADAL" clId="{80DE6454-1EA5-4271-8726-18FD4A16182C}"/>
    <pc:docChg chg="custSel delSld modSld">
      <pc:chgData name="Aisling O'Connell" userId="5e26102b-6d42-42c0-84b7-370f3fdea70e" providerId="ADAL" clId="{80DE6454-1EA5-4271-8726-18FD4A16182C}" dt="2026-03-10T13:16:37.249" v="1685" actId="20577"/>
      <pc:docMkLst>
        <pc:docMk/>
      </pc:docMkLst>
      <pc:sldChg chg="modSp mod modNotesTx">
        <pc:chgData name="Aisling O'Connell" userId="5e26102b-6d42-42c0-84b7-370f3fdea70e" providerId="ADAL" clId="{80DE6454-1EA5-4271-8726-18FD4A16182C}" dt="2026-03-09T09:56:10.146" v="442" actId="20577"/>
        <pc:sldMkLst>
          <pc:docMk/>
          <pc:sldMk cId="0" sldId="261"/>
        </pc:sldMkLst>
        <pc:spChg chg="mod">
          <ac:chgData name="Aisling O'Connell" userId="5e26102b-6d42-42c0-84b7-370f3fdea70e" providerId="ADAL" clId="{80DE6454-1EA5-4271-8726-18FD4A16182C}" dt="2026-03-09T09:11:38.663" v="42" actId="20577"/>
          <ac:spMkLst>
            <pc:docMk/>
            <pc:sldMk cId="0" sldId="261"/>
            <ac:spMk id="3075" creationId="{00000000-0000-0000-0000-000000000000}"/>
          </ac:spMkLst>
        </pc:spChg>
      </pc:sldChg>
      <pc:sldChg chg="modSp mod modNotesTx">
        <pc:chgData name="Aisling O'Connell" userId="5e26102b-6d42-42c0-84b7-370f3fdea70e" providerId="ADAL" clId="{80DE6454-1EA5-4271-8726-18FD4A16182C}" dt="2026-03-10T13:16:37.249" v="1685" actId="20577"/>
        <pc:sldMkLst>
          <pc:docMk/>
          <pc:sldMk cId="0" sldId="262"/>
        </pc:sldMkLst>
        <pc:graphicFrameChg chg="modGraphic">
          <ac:chgData name="Aisling O'Connell" userId="5e26102b-6d42-42c0-84b7-370f3fdea70e" providerId="ADAL" clId="{80DE6454-1EA5-4271-8726-18FD4A16182C}" dt="2026-03-09T10:24:36.545" v="1396" actId="20577"/>
          <ac:graphicFrameMkLst>
            <pc:docMk/>
            <pc:sldMk cId="0" sldId="262"/>
            <ac:graphicFrameMk id="5124" creationId="{D9845DE5-9E52-EB94-4CDC-AC1CA282A581}"/>
          </ac:graphicFrameMkLst>
        </pc:graphicFrameChg>
      </pc:sldChg>
      <pc:sldChg chg="modNotesTx">
        <pc:chgData name="Aisling O'Connell" userId="5e26102b-6d42-42c0-84b7-370f3fdea70e" providerId="ADAL" clId="{80DE6454-1EA5-4271-8726-18FD4A16182C}" dt="2026-03-09T10:12:54.896" v="1296" actId="20577"/>
        <pc:sldMkLst>
          <pc:docMk/>
          <pc:sldMk cId="3232060602" sldId="273"/>
        </pc:sldMkLst>
      </pc:sldChg>
      <pc:sldChg chg="modSp mod modNotesTx">
        <pc:chgData name="Aisling O'Connell" userId="5e26102b-6d42-42c0-84b7-370f3fdea70e" providerId="ADAL" clId="{80DE6454-1EA5-4271-8726-18FD4A16182C}" dt="2026-03-09T10:10:19.589" v="1262" actId="20577"/>
        <pc:sldMkLst>
          <pc:docMk/>
          <pc:sldMk cId="4214512693" sldId="278"/>
        </pc:sldMkLst>
        <pc:spChg chg="mod">
          <ac:chgData name="Aisling O'Connell" userId="5e26102b-6d42-42c0-84b7-370f3fdea70e" providerId="ADAL" clId="{80DE6454-1EA5-4271-8726-18FD4A16182C}" dt="2026-03-09T09:19:05.915" v="400" actId="20577"/>
          <ac:spMkLst>
            <pc:docMk/>
            <pc:sldMk cId="4214512693" sldId="278"/>
            <ac:spMk id="3" creationId="{7A7015B4-A248-1AB2-9189-A23DC89E62C9}"/>
          </ac:spMkLst>
        </pc:spChg>
      </pc:sldChg>
      <pc:sldChg chg="modSp mod modNotesTx">
        <pc:chgData name="Aisling O'Connell" userId="5e26102b-6d42-42c0-84b7-370f3fdea70e" providerId="ADAL" clId="{80DE6454-1EA5-4271-8726-18FD4A16182C}" dt="2026-03-09T10:16:26.545" v="1324" actId="20577"/>
        <pc:sldMkLst>
          <pc:docMk/>
          <pc:sldMk cId="3691000278" sldId="285"/>
        </pc:sldMkLst>
        <pc:spChg chg="mod">
          <ac:chgData name="Aisling O'Connell" userId="5e26102b-6d42-42c0-84b7-370f3fdea70e" providerId="ADAL" clId="{80DE6454-1EA5-4271-8726-18FD4A16182C}" dt="2026-03-09T10:15:24.920" v="1311" actId="20577"/>
          <ac:spMkLst>
            <pc:docMk/>
            <pc:sldMk cId="3691000278" sldId="285"/>
            <ac:spMk id="4" creationId="{B13DA80E-D102-90D7-7358-2282C9992AC8}"/>
          </ac:spMkLst>
        </pc:spChg>
      </pc:sldChg>
      <pc:sldChg chg="modNotesTx">
        <pc:chgData name="Aisling O'Connell" userId="5e26102b-6d42-42c0-84b7-370f3fdea70e" providerId="ADAL" clId="{80DE6454-1EA5-4271-8726-18FD4A16182C}" dt="2026-03-09T10:29:25.695" v="1401" actId="20577"/>
        <pc:sldMkLst>
          <pc:docMk/>
          <pc:sldMk cId="4263936630" sldId="286"/>
        </pc:sldMkLst>
      </pc:sldChg>
      <pc:sldChg chg="modNotesTx">
        <pc:chgData name="Aisling O'Connell" userId="5e26102b-6d42-42c0-84b7-370f3fdea70e" providerId="ADAL" clId="{80DE6454-1EA5-4271-8726-18FD4A16182C}" dt="2026-03-09T10:30:31.740" v="1411" actId="20577"/>
        <pc:sldMkLst>
          <pc:docMk/>
          <pc:sldMk cId="1798173223" sldId="287"/>
        </pc:sldMkLst>
      </pc:sldChg>
      <pc:sldChg chg="modSp del mod modNotesTx">
        <pc:chgData name="Aisling O'Connell" userId="5e26102b-6d42-42c0-84b7-370f3fdea70e" providerId="ADAL" clId="{80DE6454-1EA5-4271-8726-18FD4A16182C}" dt="2026-03-09T10:34:45.833" v="1665" actId="47"/>
        <pc:sldMkLst>
          <pc:docMk/>
          <pc:sldMk cId="4015835767" sldId="289"/>
        </pc:sldMkLst>
        <pc:spChg chg="mod">
          <ac:chgData name="Aisling O'Connell" userId="5e26102b-6d42-42c0-84b7-370f3fdea70e" providerId="ADAL" clId="{80DE6454-1EA5-4271-8726-18FD4A16182C}" dt="2026-03-09T10:23:58.384" v="1391" actId="20577"/>
          <ac:spMkLst>
            <pc:docMk/>
            <pc:sldMk cId="4015835767" sldId="289"/>
            <ac:spMk id="4" creationId="{1B2B4D2B-3240-DA3F-9F21-E0B5BB3F2D54}"/>
          </ac:spMkLst>
        </pc:spChg>
      </pc:sldChg>
      <pc:sldChg chg="del">
        <pc:chgData name="Aisling O'Connell" userId="5e26102b-6d42-42c0-84b7-370f3fdea70e" providerId="ADAL" clId="{80DE6454-1EA5-4271-8726-18FD4A16182C}" dt="2026-03-09T10:34:12.269" v="1622" actId="47"/>
        <pc:sldMkLst>
          <pc:docMk/>
          <pc:sldMk cId="3005915357" sldId="291"/>
        </pc:sldMkLst>
      </pc:sldChg>
      <pc:sldChg chg="modSp mod modNotesTx">
        <pc:chgData name="Aisling O'Connell" userId="5e26102b-6d42-42c0-84b7-370f3fdea70e" providerId="ADAL" clId="{80DE6454-1EA5-4271-8726-18FD4A16182C}" dt="2026-03-09T10:08:51.828" v="932" actId="20577"/>
        <pc:sldMkLst>
          <pc:docMk/>
          <pc:sldMk cId="1829371506" sldId="292"/>
        </pc:sldMkLst>
        <pc:spChg chg="mod">
          <ac:chgData name="Aisling O'Connell" userId="5e26102b-6d42-42c0-84b7-370f3fdea70e" providerId="ADAL" clId="{80DE6454-1EA5-4271-8726-18FD4A16182C}" dt="2026-03-09T10:04:10.062" v="795" actId="20577"/>
          <ac:spMkLst>
            <pc:docMk/>
            <pc:sldMk cId="1829371506" sldId="292"/>
            <ac:spMk id="5" creationId="{EBABAFA4-44FC-D938-5E33-E7F15DE94A84}"/>
          </ac:spMkLst>
        </pc:spChg>
      </pc:sldChg>
      <pc:sldChg chg="modSp mod modNotesTx">
        <pc:chgData name="Aisling O'Connell" userId="5e26102b-6d42-42c0-84b7-370f3fdea70e" providerId="ADAL" clId="{80DE6454-1EA5-4271-8726-18FD4A16182C}" dt="2026-03-09T10:34:20.343" v="1664" actId="20577"/>
        <pc:sldMkLst>
          <pc:docMk/>
          <pc:sldMk cId="1683048209" sldId="293"/>
        </pc:sldMkLst>
        <pc:graphicFrameChg chg="mod modGraphic">
          <ac:chgData name="Aisling O'Connell" userId="5e26102b-6d42-42c0-84b7-370f3fdea70e" providerId="ADAL" clId="{80DE6454-1EA5-4271-8726-18FD4A16182C}" dt="2026-03-09T10:33:49.992" v="1621" actId="113"/>
          <ac:graphicFrameMkLst>
            <pc:docMk/>
            <pc:sldMk cId="1683048209" sldId="293"/>
            <ac:graphicFrameMk id="6" creationId="{2BAFEC90-3A69-C605-E293-F3FB3C1ED08E}"/>
          </ac:graphicFrameMkLst>
        </pc:graphicFrame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ata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ata4.xml.rels><?xml version="1.0" encoding="UTF-8" standalone="yes"?>
<Relationships xmlns="http://schemas.openxmlformats.org/package/2006/relationships"><Relationship Id="rId3" Type="http://schemas.openxmlformats.org/officeDocument/2006/relationships/hyperlink" Target="mailto:nnovate@sra.org.uk" TargetMode="External"/><Relationship Id="rId2" Type="http://schemas.openxmlformats.org/officeDocument/2006/relationships/hyperlink" Target="https://www.sra.org.uk/on-demand-events" TargetMode="External"/><Relationship Id="rId1" Type="http://schemas.openxmlformats.org/officeDocument/2006/relationships/hyperlink" Target="https://www.sra.org.uk/publications" TargetMode="External"/></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4.xml.rels><?xml version="1.0" encoding="UTF-8" standalone="yes"?>
<Relationships xmlns="http://schemas.openxmlformats.org/package/2006/relationships"><Relationship Id="rId3" Type="http://schemas.openxmlformats.org/officeDocument/2006/relationships/hyperlink" Target="mailto:nnovate@sra.org.uk" TargetMode="External"/><Relationship Id="rId2" Type="http://schemas.openxmlformats.org/officeDocument/2006/relationships/hyperlink" Target="https://www.sra.org.uk/on-demand-events" TargetMode="External"/><Relationship Id="rId1" Type="http://schemas.openxmlformats.org/officeDocument/2006/relationships/hyperlink" Target="https://www.sra.org.uk/publications"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E030E4-A02A-4BAC-82B1-258C3CFE7325}" type="doc">
      <dgm:prSet loTypeId="urn:microsoft.com/office/officeart/2018/5/layout/IconLeafLabelList" loCatId="icon" qsTypeId="urn:microsoft.com/office/officeart/2005/8/quickstyle/simple1" qsCatId="simple" csTypeId="urn:microsoft.com/office/officeart/2005/8/colors/colorful1" csCatId="colorful" phldr="1"/>
      <dgm:spPr/>
      <dgm:t>
        <a:bodyPr/>
        <a:lstStyle/>
        <a:p>
          <a:endParaRPr lang="en-US"/>
        </a:p>
      </dgm:t>
    </dgm:pt>
    <dgm:pt modelId="{2093F385-C257-46D8-9409-69010070956F}">
      <dgm:prSet custT="1"/>
      <dgm:spPr/>
      <dgm:t>
        <a:bodyPr/>
        <a:lstStyle/>
        <a:p>
          <a:pPr>
            <a:lnSpc>
              <a:spcPct val="100000"/>
            </a:lnSpc>
            <a:defRPr cap="all"/>
          </a:pPr>
          <a:r>
            <a:rPr lang="en-GB" sz="1600" cap="none" baseline="0"/>
            <a:t>AI transforming how legal services are delivered</a:t>
          </a:r>
        </a:p>
        <a:p>
          <a:pPr>
            <a:defRPr cap="all"/>
          </a:pPr>
          <a:endParaRPr lang="en-US" sz="1100"/>
        </a:p>
      </dgm:t>
    </dgm:pt>
    <dgm:pt modelId="{A30B6181-6FF9-4CFD-A7D6-6D48A2500E5B}" type="parTrans" cxnId="{95A77FE3-B920-49FA-B8FE-B89895A3B7C5}">
      <dgm:prSet/>
      <dgm:spPr/>
      <dgm:t>
        <a:bodyPr/>
        <a:lstStyle/>
        <a:p>
          <a:endParaRPr lang="en-US"/>
        </a:p>
      </dgm:t>
    </dgm:pt>
    <dgm:pt modelId="{BFB54D54-B0C0-418C-802B-4E983E9851E4}" type="sibTrans" cxnId="{95A77FE3-B920-49FA-B8FE-B89895A3B7C5}">
      <dgm:prSet/>
      <dgm:spPr/>
      <dgm:t>
        <a:bodyPr/>
        <a:lstStyle/>
        <a:p>
          <a:endParaRPr lang="en-US"/>
        </a:p>
      </dgm:t>
    </dgm:pt>
    <dgm:pt modelId="{F707440E-C366-40BC-9B6C-0E2EB0C452F9}">
      <dgm:prSet custT="1"/>
      <dgm:spPr/>
      <dgm:t>
        <a:bodyPr/>
        <a:lstStyle/>
        <a:p>
          <a:pPr marL="0" lvl="0" indent="0" algn="ctr" defTabSz="711200">
            <a:lnSpc>
              <a:spcPct val="100000"/>
            </a:lnSpc>
            <a:spcBef>
              <a:spcPct val="0"/>
            </a:spcBef>
            <a:spcAft>
              <a:spcPct val="35000"/>
            </a:spcAft>
            <a:buNone/>
            <a:defRPr cap="all"/>
          </a:pPr>
          <a:r>
            <a:rPr lang="en-US" sz="1600" kern="1200" cap="none" baseline="0">
              <a:solidFill>
                <a:srgbClr val="000000">
                  <a:hueOff val="0"/>
                  <a:satOff val="0"/>
                  <a:lumOff val="0"/>
                  <a:alphaOff val="0"/>
                </a:srgbClr>
              </a:solidFill>
              <a:latin typeface="Arial"/>
              <a:ea typeface="+mn-ea"/>
              <a:cs typeface="+mn-cs"/>
            </a:rPr>
            <a:t>Consumers also using AI tools directly</a:t>
          </a:r>
        </a:p>
      </dgm:t>
    </dgm:pt>
    <dgm:pt modelId="{97A400E9-AF0D-45A0-A343-419413B47223}" type="parTrans" cxnId="{3708E1BB-65D5-457B-B31A-62DF64E789CA}">
      <dgm:prSet/>
      <dgm:spPr/>
      <dgm:t>
        <a:bodyPr/>
        <a:lstStyle/>
        <a:p>
          <a:endParaRPr lang="en-US"/>
        </a:p>
      </dgm:t>
    </dgm:pt>
    <dgm:pt modelId="{8542AA4A-938B-4408-976D-673CD4CF712C}" type="sibTrans" cxnId="{3708E1BB-65D5-457B-B31A-62DF64E789CA}">
      <dgm:prSet/>
      <dgm:spPr/>
      <dgm:t>
        <a:bodyPr/>
        <a:lstStyle/>
        <a:p>
          <a:endParaRPr lang="en-US"/>
        </a:p>
      </dgm:t>
    </dgm:pt>
    <dgm:pt modelId="{656B679D-943E-4E94-9D62-85828DFAA4BE}">
      <dgm:prSet custT="1"/>
      <dgm:spPr/>
      <dgm:t>
        <a:bodyPr/>
        <a:lstStyle/>
        <a:p>
          <a:pPr marL="0" lvl="0" indent="0" algn="ctr" defTabSz="711200">
            <a:lnSpc>
              <a:spcPct val="100000"/>
            </a:lnSpc>
            <a:spcBef>
              <a:spcPct val="0"/>
            </a:spcBef>
            <a:spcAft>
              <a:spcPct val="35000"/>
            </a:spcAft>
            <a:buNone/>
            <a:defRPr cap="all"/>
          </a:pPr>
          <a:r>
            <a:rPr lang="en-US" sz="1600" kern="1200" cap="none" baseline="0">
              <a:solidFill>
                <a:srgbClr val="000000">
                  <a:hueOff val="0"/>
                  <a:satOff val="0"/>
                  <a:lumOff val="0"/>
                  <a:alphaOff val="0"/>
                </a:srgbClr>
              </a:solidFill>
              <a:latin typeface="Arial"/>
              <a:ea typeface="+mn-ea"/>
              <a:cs typeface="+mn-cs"/>
            </a:rPr>
            <a:t>Example: Garfield Law</a:t>
          </a:r>
        </a:p>
      </dgm:t>
    </dgm:pt>
    <dgm:pt modelId="{CBC474EA-5E0E-4DD5-BE28-AF2912432D06}" type="parTrans" cxnId="{48E9406D-AC73-4D99-85B8-64DAEC63912B}">
      <dgm:prSet/>
      <dgm:spPr/>
      <dgm:t>
        <a:bodyPr/>
        <a:lstStyle/>
        <a:p>
          <a:endParaRPr lang="en-US"/>
        </a:p>
      </dgm:t>
    </dgm:pt>
    <dgm:pt modelId="{CE93F1BE-B21D-4589-B019-C9157FCD88B0}" type="sibTrans" cxnId="{48E9406D-AC73-4D99-85B8-64DAEC63912B}">
      <dgm:prSet/>
      <dgm:spPr/>
      <dgm:t>
        <a:bodyPr/>
        <a:lstStyle/>
        <a:p>
          <a:endParaRPr lang="en-US"/>
        </a:p>
      </dgm:t>
    </dgm:pt>
    <dgm:pt modelId="{33360ABD-E73D-4D97-9D33-3C1FCFDBCE90}">
      <dgm:prSet custT="1"/>
      <dgm:spPr/>
      <dgm:t>
        <a:bodyPr/>
        <a:lstStyle/>
        <a:p>
          <a:pPr marL="0" lvl="0" indent="0" algn="ctr" defTabSz="711200">
            <a:lnSpc>
              <a:spcPct val="100000"/>
            </a:lnSpc>
            <a:spcBef>
              <a:spcPct val="0"/>
            </a:spcBef>
            <a:spcAft>
              <a:spcPct val="35000"/>
            </a:spcAft>
            <a:buNone/>
            <a:defRPr cap="all"/>
          </a:pPr>
          <a:r>
            <a:rPr lang="en-US" sz="1600" kern="1200" cap="none" baseline="0">
              <a:solidFill>
                <a:srgbClr val="000000">
                  <a:hueOff val="0"/>
                  <a:satOff val="0"/>
                  <a:lumOff val="0"/>
                  <a:alphaOff val="0"/>
                </a:srgbClr>
              </a:solidFill>
              <a:latin typeface="Arial"/>
              <a:ea typeface="+mn-ea"/>
              <a:cs typeface="+mn-cs"/>
            </a:rPr>
            <a:t>Benefits: efficiency, access, consistency</a:t>
          </a:r>
        </a:p>
      </dgm:t>
    </dgm:pt>
    <dgm:pt modelId="{7A828C62-D7C8-4679-B4BC-08427717904D}" type="parTrans" cxnId="{7C345E59-05BC-4E12-A20D-DE18673C8E25}">
      <dgm:prSet/>
      <dgm:spPr/>
      <dgm:t>
        <a:bodyPr/>
        <a:lstStyle/>
        <a:p>
          <a:endParaRPr lang="en-US"/>
        </a:p>
      </dgm:t>
    </dgm:pt>
    <dgm:pt modelId="{2B51C471-72B6-4C48-960E-89E1EBEE46C0}" type="sibTrans" cxnId="{7C345E59-05BC-4E12-A20D-DE18673C8E25}">
      <dgm:prSet/>
      <dgm:spPr/>
      <dgm:t>
        <a:bodyPr/>
        <a:lstStyle/>
        <a:p>
          <a:endParaRPr lang="en-US"/>
        </a:p>
      </dgm:t>
    </dgm:pt>
    <dgm:pt modelId="{2963A483-1518-4F3A-813D-5924B83948AC}">
      <dgm:prSet custT="1"/>
      <dgm:spPr/>
      <dgm:t>
        <a:bodyPr/>
        <a:lstStyle/>
        <a:p>
          <a:pPr marL="0" lvl="0" indent="0" algn="ctr" defTabSz="711200">
            <a:lnSpc>
              <a:spcPct val="100000"/>
            </a:lnSpc>
            <a:spcBef>
              <a:spcPct val="0"/>
            </a:spcBef>
            <a:spcAft>
              <a:spcPct val="35000"/>
            </a:spcAft>
            <a:buNone/>
            <a:defRPr cap="all"/>
          </a:pPr>
          <a:r>
            <a:rPr lang="en-US" sz="1600" kern="1200" cap="none" baseline="0">
              <a:solidFill>
                <a:srgbClr val="000000">
                  <a:hueOff val="0"/>
                  <a:satOff val="0"/>
                  <a:lumOff val="0"/>
                  <a:alphaOff val="0"/>
                </a:srgbClr>
              </a:solidFill>
              <a:latin typeface="Arial"/>
              <a:ea typeface="+mn-ea"/>
              <a:cs typeface="+mn-cs"/>
            </a:rPr>
            <a:t>Risks: hallucinations, data security, trust</a:t>
          </a:r>
        </a:p>
      </dgm:t>
    </dgm:pt>
    <dgm:pt modelId="{B335F602-BE78-4C05-B9A3-29C32DD350BE}" type="parTrans" cxnId="{0605A0CD-5BFF-4F03-AFCC-DFD19FD27CDB}">
      <dgm:prSet/>
      <dgm:spPr/>
      <dgm:t>
        <a:bodyPr/>
        <a:lstStyle/>
        <a:p>
          <a:endParaRPr lang="en-US"/>
        </a:p>
      </dgm:t>
    </dgm:pt>
    <dgm:pt modelId="{CC0BE10E-4232-4180-B852-464FBBD0661E}" type="sibTrans" cxnId="{0605A0CD-5BFF-4F03-AFCC-DFD19FD27CDB}">
      <dgm:prSet/>
      <dgm:spPr/>
      <dgm:t>
        <a:bodyPr/>
        <a:lstStyle/>
        <a:p>
          <a:endParaRPr lang="en-US"/>
        </a:p>
      </dgm:t>
    </dgm:pt>
    <dgm:pt modelId="{D052CBF1-9490-47E1-AD69-AE9F68888874}" type="pres">
      <dgm:prSet presAssocID="{A4E030E4-A02A-4BAC-82B1-258C3CFE7325}" presName="root" presStyleCnt="0">
        <dgm:presLayoutVars>
          <dgm:dir/>
          <dgm:resizeHandles val="exact"/>
        </dgm:presLayoutVars>
      </dgm:prSet>
      <dgm:spPr/>
    </dgm:pt>
    <dgm:pt modelId="{345E69D9-2141-4D58-8E55-591CE4B38657}" type="pres">
      <dgm:prSet presAssocID="{2093F385-C257-46D8-9409-69010070956F}" presName="compNode" presStyleCnt="0"/>
      <dgm:spPr/>
    </dgm:pt>
    <dgm:pt modelId="{983FFE52-3EDB-4422-AFBD-FE870E069B6E}" type="pres">
      <dgm:prSet presAssocID="{2093F385-C257-46D8-9409-69010070956F}" presName="iconBgRect" presStyleLbl="bgShp" presStyleIdx="0" presStyleCnt="5"/>
      <dgm:spPr>
        <a:prstGeom prst="round2DiagRect">
          <a:avLst>
            <a:gd name="adj1" fmla="val 29727"/>
            <a:gd name="adj2" fmla="val 0"/>
          </a:avLst>
        </a:prstGeom>
        <a:solidFill>
          <a:srgbClr val="B50038"/>
        </a:solidFill>
      </dgm:spPr>
    </dgm:pt>
    <dgm:pt modelId="{0AA80C8F-D867-4582-BD67-4CF4C9802DBA}" type="pres">
      <dgm:prSet presAssocID="{2093F385-C257-46D8-9409-69010070956F}"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pt>
    <dgm:pt modelId="{929A099B-7295-4213-B687-E2A2591137E5}" type="pres">
      <dgm:prSet presAssocID="{2093F385-C257-46D8-9409-69010070956F}" presName="spaceRect" presStyleCnt="0"/>
      <dgm:spPr/>
    </dgm:pt>
    <dgm:pt modelId="{360C9167-89E0-47AF-89B6-D98FB9293FD5}" type="pres">
      <dgm:prSet presAssocID="{2093F385-C257-46D8-9409-69010070956F}" presName="textRect" presStyleLbl="revTx" presStyleIdx="0" presStyleCnt="5">
        <dgm:presLayoutVars>
          <dgm:chMax val="1"/>
          <dgm:chPref val="1"/>
        </dgm:presLayoutVars>
      </dgm:prSet>
      <dgm:spPr/>
    </dgm:pt>
    <dgm:pt modelId="{7E2A0657-7F9B-41F5-8F9E-714616314C12}" type="pres">
      <dgm:prSet presAssocID="{BFB54D54-B0C0-418C-802B-4E983E9851E4}" presName="sibTrans" presStyleCnt="0"/>
      <dgm:spPr/>
    </dgm:pt>
    <dgm:pt modelId="{98644E3C-7892-4D5F-9AF2-8E22101B5ABA}" type="pres">
      <dgm:prSet presAssocID="{F707440E-C366-40BC-9B6C-0E2EB0C452F9}" presName="compNode" presStyleCnt="0"/>
      <dgm:spPr/>
    </dgm:pt>
    <dgm:pt modelId="{321C9BAF-F6D2-4061-8920-19D94B8CB767}" type="pres">
      <dgm:prSet presAssocID="{F707440E-C366-40BC-9B6C-0E2EB0C452F9}" presName="iconBgRect" presStyleLbl="bgShp" presStyleIdx="1" presStyleCnt="5"/>
      <dgm:spPr>
        <a:xfrm>
          <a:off x="2078628" y="769640"/>
          <a:ext cx="924292" cy="924292"/>
        </a:xfrm>
        <a:prstGeom prst="round2DiagRect">
          <a:avLst>
            <a:gd name="adj1" fmla="val 29727"/>
            <a:gd name="adj2" fmla="val 0"/>
          </a:avLst>
        </a:prstGeom>
        <a:solidFill>
          <a:srgbClr val="B50038"/>
        </a:solidFill>
        <a:ln>
          <a:noFill/>
        </a:ln>
        <a:effectLst/>
      </dgm:spPr>
    </dgm:pt>
    <dgm:pt modelId="{D3BBCC58-D1CD-4645-95C2-A13D422FAB64}" type="pres">
      <dgm:prSet presAssocID="{F707440E-C366-40BC-9B6C-0E2EB0C452F9}"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pt>
    <dgm:pt modelId="{82BB0FA5-C75C-4519-BFFC-FAF665A77AE6}" type="pres">
      <dgm:prSet presAssocID="{F707440E-C366-40BC-9B6C-0E2EB0C452F9}" presName="spaceRect" presStyleCnt="0"/>
      <dgm:spPr/>
    </dgm:pt>
    <dgm:pt modelId="{75415782-96EE-4E0F-95C6-1E3B101A01DF}" type="pres">
      <dgm:prSet presAssocID="{F707440E-C366-40BC-9B6C-0E2EB0C452F9}" presName="textRect" presStyleLbl="revTx" presStyleIdx="1" presStyleCnt="5">
        <dgm:presLayoutVars>
          <dgm:chMax val="1"/>
          <dgm:chPref val="1"/>
        </dgm:presLayoutVars>
      </dgm:prSet>
      <dgm:spPr/>
    </dgm:pt>
    <dgm:pt modelId="{80444643-1384-4E8F-8879-4B24C84C33E5}" type="pres">
      <dgm:prSet presAssocID="{8542AA4A-938B-4408-976D-673CD4CF712C}" presName="sibTrans" presStyleCnt="0"/>
      <dgm:spPr/>
    </dgm:pt>
    <dgm:pt modelId="{78DB1946-A47E-429D-A4D5-06570C41B172}" type="pres">
      <dgm:prSet presAssocID="{656B679D-943E-4E94-9D62-85828DFAA4BE}" presName="compNode" presStyleCnt="0"/>
      <dgm:spPr/>
    </dgm:pt>
    <dgm:pt modelId="{B9AA8353-1333-401D-9B9A-F155DA0A71F0}" type="pres">
      <dgm:prSet presAssocID="{656B679D-943E-4E94-9D62-85828DFAA4BE}" presName="iconBgRect" presStyleLbl="bgShp" presStyleIdx="2" presStyleCnt="5"/>
      <dgm:spPr>
        <a:xfrm>
          <a:off x="3859028" y="769640"/>
          <a:ext cx="924292" cy="924292"/>
        </a:xfrm>
        <a:prstGeom prst="round2DiagRect">
          <a:avLst>
            <a:gd name="adj1" fmla="val 29727"/>
            <a:gd name="adj2" fmla="val 0"/>
          </a:avLst>
        </a:prstGeom>
        <a:solidFill>
          <a:srgbClr val="B50038"/>
        </a:solidFill>
        <a:ln>
          <a:noFill/>
        </a:ln>
        <a:effectLst/>
      </dgm:spPr>
    </dgm:pt>
    <dgm:pt modelId="{3D7077C7-8B62-4ACE-B6A1-A41E1E198DFE}" type="pres">
      <dgm:prSet presAssocID="{656B679D-943E-4E94-9D62-85828DFAA4BE}"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45448C67-E5B6-4899-B249-32256CB64DE4}" type="pres">
      <dgm:prSet presAssocID="{656B679D-943E-4E94-9D62-85828DFAA4BE}" presName="spaceRect" presStyleCnt="0"/>
      <dgm:spPr/>
    </dgm:pt>
    <dgm:pt modelId="{BF8614AA-A824-4971-AC77-6D1C3FDA4FD2}" type="pres">
      <dgm:prSet presAssocID="{656B679D-943E-4E94-9D62-85828DFAA4BE}" presName="textRect" presStyleLbl="revTx" presStyleIdx="2" presStyleCnt="5">
        <dgm:presLayoutVars>
          <dgm:chMax val="1"/>
          <dgm:chPref val="1"/>
        </dgm:presLayoutVars>
      </dgm:prSet>
      <dgm:spPr/>
    </dgm:pt>
    <dgm:pt modelId="{3EA82084-1B4C-4C4D-9313-ECF7451A98DD}" type="pres">
      <dgm:prSet presAssocID="{CE93F1BE-B21D-4589-B019-C9157FCD88B0}" presName="sibTrans" presStyleCnt="0"/>
      <dgm:spPr/>
    </dgm:pt>
    <dgm:pt modelId="{2B8B2C14-8AE2-4823-AD6E-A53DFCE1F579}" type="pres">
      <dgm:prSet presAssocID="{33360ABD-E73D-4D97-9D33-3C1FCFDBCE90}" presName="compNode" presStyleCnt="0"/>
      <dgm:spPr/>
    </dgm:pt>
    <dgm:pt modelId="{C817A64B-D0E9-4038-A61F-BBB2B0EC7F45}" type="pres">
      <dgm:prSet presAssocID="{33360ABD-E73D-4D97-9D33-3C1FCFDBCE90}" presName="iconBgRect" presStyleLbl="bgShp" presStyleIdx="3" presStyleCnt="5"/>
      <dgm:spPr>
        <a:xfrm>
          <a:off x="5639428" y="769640"/>
          <a:ext cx="924292" cy="924292"/>
        </a:xfrm>
        <a:prstGeom prst="round2DiagRect">
          <a:avLst>
            <a:gd name="adj1" fmla="val 29727"/>
            <a:gd name="adj2" fmla="val 0"/>
          </a:avLst>
        </a:prstGeom>
        <a:solidFill>
          <a:srgbClr val="B50038"/>
        </a:solidFill>
        <a:ln>
          <a:noFill/>
        </a:ln>
        <a:effectLst/>
      </dgm:spPr>
    </dgm:pt>
    <dgm:pt modelId="{78DCCA39-9613-4BFA-B312-10C31A880A92}" type="pres">
      <dgm:prSet presAssocID="{33360ABD-E73D-4D97-9D33-3C1FCFDBCE90}"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uler"/>
        </a:ext>
      </dgm:extLst>
    </dgm:pt>
    <dgm:pt modelId="{7C599117-18A4-4F8E-AB7B-A84A2A304857}" type="pres">
      <dgm:prSet presAssocID="{33360ABD-E73D-4D97-9D33-3C1FCFDBCE90}" presName="spaceRect" presStyleCnt="0"/>
      <dgm:spPr/>
    </dgm:pt>
    <dgm:pt modelId="{371B4FC6-304F-4217-B349-24911D393220}" type="pres">
      <dgm:prSet presAssocID="{33360ABD-E73D-4D97-9D33-3C1FCFDBCE90}" presName="textRect" presStyleLbl="revTx" presStyleIdx="3" presStyleCnt="5">
        <dgm:presLayoutVars>
          <dgm:chMax val="1"/>
          <dgm:chPref val="1"/>
        </dgm:presLayoutVars>
      </dgm:prSet>
      <dgm:spPr/>
    </dgm:pt>
    <dgm:pt modelId="{89D967C9-B4BD-40FE-8235-E44B45D5CB15}" type="pres">
      <dgm:prSet presAssocID="{2B51C471-72B6-4C48-960E-89E1EBEE46C0}" presName="sibTrans" presStyleCnt="0"/>
      <dgm:spPr/>
    </dgm:pt>
    <dgm:pt modelId="{F324DE09-50FA-4021-8349-1A1B7E20CA05}" type="pres">
      <dgm:prSet presAssocID="{2963A483-1518-4F3A-813D-5924B83948AC}" presName="compNode" presStyleCnt="0"/>
      <dgm:spPr/>
    </dgm:pt>
    <dgm:pt modelId="{CA013E27-7BAD-4783-8D08-00A2B65E08A8}" type="pres">
      <dgm:prSet presAssocID="{2963A483-1518-4F3A-813D-5924B83948AC}" presName="iconBgRect" presStyleLbl="bgShp" presStyleIdx="4" presStyleCnt="5"/>
      <dgm:spPr>
        <a:xfrm>
          <a:off x="7419829" y="769640"/>
          <a:ext cx="924292" cy="924292"/>
        </a:xfrm>
        <a:prstGeom prst="round2DiagRect">
          <a:avLst>
            <a:gd name="adj1" fmla="val 29727"/>
            <a:gd name="adj2" fmla="val 0"/>
          </a:avLst>
        </a:prstGeom>
        <a:solidFill>
          <a:srgbClr val="B50038"/>
        </a:solidFill>
        <a:ln>
          <a:noFill/>
        </a:ln>
        <a:effectLst/>
      </dgm:spPr>
    </dgm:pt>
    <dgm:pt modelId="{45491699-C188-4B64-85A8-36254C4C9542}" type="pres">
      <dgm:prSet presAssocID="{2963A483-1518-4F3A-813D-5924B83948A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rain"/>
        </a:ext>
      </dgm:extLst>
    </dgm:pt>
    <dgm:pt modelId="{1AF2AC5D-3D47-4086-AFBD-849D27439B3F}" type="pres">
      <dgm:prSet presAssocID="{2963A483-1518-4F3A-813D-5924B83948AC}" presName="spaceRect" presStyleCnt="0"/>
      <dgm:spPr/>
    </dgm:pt>
    <dgm:pt modelId="{0D2590D2-002B-4EB7-A386-B29074004FD8}" type="pres">
      <dgm:prSet presAssocID="{2963A483-1518-4F3A-813D-5924B83948AC}" presName="textRect" presStyleLbl="revTx" presStyleIdx="4" presStyleCnt="5">
        <dgm:presLayoutVars>
          <dgm:chMax val="1"/>
          <dgm:chPref val="1"/>
        </dgm:presLayoutVars>
      </dgm:prSet>
      <dgm:spPr/>
    </dgm:pt>
  </dgm:ptLst>
  <dgm:cxnLst>
    <dgm:cxn modelId="{62564630-0AC1-4146-9E45-A753942C3783}" type="presOf" srcId="{2963A483-1518-4F3A-813D-5924B83948AC}" destId="{0D2590D2-002B-4EB7-A386-B29074004FD8}" srcOrd="0" destOrd="0" presId="urn:microsoft.com/office/officeart/2018/5/layout/IconLeafLabelList"/>
    <dgm:cxn modelId="{3B69C340-BC58-4260-9185-CF1A8CEA2A04}" type="presOf" srcId="{2093F385-C257-46D8-9409-69010070956F}" destId="{360C9167-89E0-47AF-89B6-D98FB9293FD5}" srcOrd="0" destOrd="0" presId="urn:microsoft.com/office/officeart/2018/5/layout/IconLeafLabelList"/>
    <dgm:cxn modelId="{48E9406D-AC73-4D99-85B8-64DAEC63912B}" srcId="{A4E030E4-A02A-4BAC-82B1-258C3CFE7325}" destId="{656B679D-943E-4E94-9D62-85828DFAA4BE}" srcOrd="2" destOrd="0" parTransId="{CBC474EA-5E0E-4DD5-BE28-AF2912432D06}" sibTransId="{CE93F1BE-B21D-4589-B019-C9157FCD88B0}"/>
    <dgm:cxn modelId="{7C345E59-05BC-4E12-A20D-DE18673C8E25}" srcId="{A4E030E4-A02A-4BAC-82B1-258C3CFE7325}" destId="{33360ABD-E73D-4D97-9D33-3C1FCFDBCE90}" srcOrd="3" destOrd="0" parTransId="{7A828C62-D7C8-4679-B4BC-08427717904D}" sibTransId="{2B51C471-72B6-4C48-960E-89E1EBEE46C0}"/>
    <dgm:cxn modelId="{B92EE38C-2AA0-4CCA-A3BF-4EC96868B2D4}" type="presOf" srcId="{F707440E-C366-40BC-9B6C-0E2EB0C452F9}" destId="{75415782-96EE-4E0F-95C6-1E3B101A01DF}" srcOrd="0" destOrd="0" presId="urn:microsoft.com/office/officeart/2018/5/layout/IconLeafLabelList"/>
    <dgm:cxn modelId="{9E40CBBB-E20B-4CD9-831A-C5C3CED9C7D4}" type="presOf" srcId="{656B679D-943E-4E94-9D62-85828DFAA4BE}" destId="{BF8614AA-A824-4971-AC77-6D1C3FDA4FD2}" srcOrd="0" destOrd="0" presId="urn:microsoft.com/office/officeart/2018/5/layout/IconLeafLabelList"/>
    <dgm:cxn modelId="{3708E1BB-65D5-457B-B31A-62DF64E789CA}" srcId="{A4E030E4-A02A-4BAC-82B1-258C3CFE7325}" destId="{F707440E-C366-40BC-9B6C-0E2EB0C452F9}" srcOrd="1" destOrd="0" parTransId="{97A400E9-AF0D-45A0-A343-419413B47223}" sibTransId="{8542AA4A-938B-4408-976D-673CD4CF712C}"/>
    <dgm:cxn modelId="{0605A0CD-5BFF-4F03-AFCC-DFD19FD27CDB}" srcId="{A4E030E4-A02A-4BAC-82B1-258C3CFE7325}" destId="{2963A483-1518-4F3A-813D-5924B83948AC}" srcOrd="4" destOrd="0" parTransId="{B335F602-BE78-4C05-B9A3-29C32DD350BE}" sibTransId="{CC0BE10E-4232-4180-B852-464FBBD0661E}"/>
    <dgm:cxn modelId="{7FE4E7E0-6EC2-4443-886F-FFB1462622B7}" type="presOf" srcId="{33360ABD-E73D-4D97-9D33-3C1FCFDBCE90}" destId="{371B4FC6-304F-4217-B349-24911D393220}" srcOrd="0" destOrd="0" presId="urn:microsoft.com/office/officeart/2018/5/layout/IconLeafLabelList"/>
    <dgm:cxn modelId="{95A77FE3-B920-49FA-B8FE-B89895A3B7C5}" srcId="{A4E030E4-A02A-4BAC-82B1-258C3CFE7325}" destId="{2093F385-C257-46D8-9409-69010070956F}" srcOrd="0" destOrd="0" parTransId="{A30B6181-6FF9-4CFD-A7D6-6D48A2500E5B}" sibTransId="{BFB54D54-B0C0-418C-802B-4E983E9851E4}"/>
    <dgm:cxn modelId="{2AC92AED-1AFB-4EA2-8838-9017CF433433}" type="presOf" srcId="{A4E030E4-A02A-4BAC-82B1-258C3CFE7325}" destId="{D052CBF1-9490-47E1-AD69-AE9F68888874}" srcOrd="0" destOrd="0" presId="urn:microsoft.com/office/officeart/2018/5/layout/IconLeafLabelList"/>
    <dgm:cxn modelId="{DEB58385-3C2B-4851-BD3C-1AAE0FFD9B7F}" type="presParOf" srcId="{D052CBF1-9490-47E1-AD69-AE9F68888874}" destId="{345E69D9-2141-4D58-8E55-591CE4B38657}" srcOrd="0" destOrd="0" presId="urn:microsoft.com/office/officeart/2018/5/layout/IconLeafLabelList"/>
    <dgm:cxn modelId="{EA4CC1EA-172B-480F-8846-5B8A712BF6B8}" type="presParOf" srcId="{345E69D9-2141-4D58-8E55-591CE4B38657}" destId="{983FFE52-3EDB-4422-AFBD-FE870E069B6E}" srcOrd="0" destOrd="0" presId="urn:microsoft.com/office/officeart/2018/5/layout/IconLeafLabelList"/>
    <dgm:cxn modelId="{6F2D4A18-79E6-4179-A994-D0539611CCED}" type="presParOf" srcId="{345E69D9-2141-4D58-8E55-591CE4B38657}" destId="{0AA80C8F-D867-4582-BD67-4CF4C9802DBA}" srcOrd="1" destOrd="0" presId="urn:microsoft.com/office/officeart/2018/5/layout/IconLeafLabelList"/>
    <dgm:cxn modelId="{A1C09A8C-0CDA-4736-A37A-3A4A27D3BCFE}" type="presParOf" srcId="{345E69D9-2141-4D58-8E55-591CE4B38657}" destId="{929A099B-7295-4213-B687-E2A2591137E5}" srcOrd="2" destOrd="0" presId="urn:microsoft.com/office/officeart/2018/5/layout/IconLeafLabelList"/>
    <dgm:cxn modelId="{AB21C54C-4BDA-4C4E-9E18-C5EDF252D972}" type="presParOf" srcId="{345E69D9-2141-4D58-8E55-591CE4B38657}" destId="{360C9167-89E0-47AF-89B6-D98FB9293FD5}" srcOrd="3" destOrd="0" presId="urn:microsoft.com/office/officeart/2018/5/layout/IconLeafLabelList"/>
    <dgm:cxn modelId="{DB764130-1929-4B00-81E1-E515713F3A83}" type="presParOf" srcId="{D052CBF1-9490-47E1-AD69-AE9F68888874}" destId="{7E2A0657-7F9B-41F5-8F9E-714616314C12}" srcOrd="1" destOrd="0" presId="urn:microsoft.com/office/officeart/2018/5/layout/IconLeafLabelList"/>
    <dgm:cxn modelId="{4BAEAE1D-C915-439D-A8FC-C389C44807DF}" type="presParOf" srcId="{D052CBF1-9490-47E1-AD69-AE9F68888874}" destId="{98644E3C-7892-4D5F-9AF2-8E22101B5ABA}" srcOrd="2" destOrd="0" presId="urn:microsoft.com/office/officeart/2018/5/layout/IconLeafLabelList"/>
    <dgm:cxn modelId="{818BCF3F-061D-4F65-9BDE-BF6E5826231C}" type="presParOf" srcId="{98644E3C-7892-4D5F-9AF2-8E22101B5ABA}" destId="{321C9BAF-F6D2-4061-8920-19D94B8CB767}" srcOrd="0" destOrd="0" presId="urn:microsoft.com/office/officeart/2018/5/layout/IconLeafLabelList"/>
    <dgm:cxn modelId="{76445BEE-871E-4E1B-8DEA-5429936E5222}" type="presParOf" srcId="{98644E3C-7892-4D5F-9AF2-8E22101B5ABA}" destId="{D3BBCC58-D1CD-4645-95C2-A13D422FAB64}" srcOrd="1" destOrd="0" presId="urn:microsoft.com/office/officeart/2018/5/layout/IconLeafLabelList"/>
    <dgm:cxn modelId="{B54C045D-85A6-4EDD-895D-186379178D34}" type="presParOf" srcId="{98644E3C-7892-4D5F-9AF2-8E22101B5ABA}" destId="{82BB0FA5-C75C-4519-BFFC-FAF665A77AE6}" srcOrd="2" destOrd="0" presId="urn:microsoft.com/office/officeart/2018/5/layout/IconLeafLabelList"/>
    <dgm:cxn modelId="{9E6821B2-DED5-47DD-B403-FB32894C7306}" type="presParOf" srcId="{98644E3C-7892-4D5F-9AF2-8E22101B5ABA}" destId="{75415782-96EE-4E0F-95C6-1E3B101A01DF}" srcOrd="3" destOrd="0" presId="urn:microsoft.com/office/officeart/2018/5/layout/IconLeafLabelList"/>
    <dgm:cxn modelId="{D374CA50-2E41-46EB-92E5-2A9687A9C082}" type="presParOf" srcId="{D052CBF1-9490-47E1-AD69-AE9F68888874}" destId="{80444643-1384-4E8F-8879-4B24C84C33E5}" srcOrd="3" destOrd="0" presId="urn:microsoft.com/office/officeart/2018/5/layout/IconLeafLabelList"/>
    <dgm:cxn modelId="{FA1E83E8-16AA-4E4A-8C5D-5E0F2330ED1E}" type="presParOf" srcId="{D052CBF1-9490-47E1-AD69-AE9F68888874}" destId="{78DB1946-A47E-429D-A4D5-06570C41B172}" srcOrd="4" destOrd="0" presId="urn:microsoft.com/office/officeart/2018/5/layout/IconLeafLabelList"/>
    <dgm:cxn modelId="{805730B2-00EC-48AC-AA1D-9F3EE97BB534}" type="presParOf" srcId="{78DB1946-A47E-429D-A4D5-06570C41B172}" destId="{B9AA8353-1333-401D-9B9A-F155DA0A71F0}" srcOrd="0" destOrd="0" presId="urn:microsoft.com/office/officeart/2018/5/layout/IconLeafLabelList"/>
    <dgm:cxn modelId="{22D54D83-1AE2-4751-A9FC-3DB5EFE0EF59}" type="presParOf" srcId="{78DB1946-A47E-429D-A4D5-06570C41B172}" destId="{3D7077C7-8B62-4ACE-B6A1-A41E1E198DFE}" srcOrd="1" destOrd="0" presId="urn:microsoft.com/office/officeart/2018/5/layout/IconLeafLabelList"/>
    <dgm:cxn modelId="{054114F1-C2CA-42CD-B3DE-3BD15617250D}" type="presParOf" srcId="{78DB1946-A47E-429D-A4D5-06570C41B172}" destId="{45448C67-E5B6-4899-B249-32256CB64DE4}" srcOrd="2" destOrd="0" presId="urn:microsoft.com/office/officeart/2018/5/layout/IconLeafLabelList"/>
    <dgm:cxn modelId="{D0B1F72F-A9FB-4C49-851A-D8BBD73BC28D}" type="presParOf" srcId="{78DB1946-A47E-429D-A4D5-06570C41B172}" destId="{BF8614AA-A824-4971-AC77-6D1C3FDA4FD2}" srcOrd="3" destOrd="0" presId="urn:microsoft.com/office/officeart/2018/5/layout/IconLeafLabelList"/>
    <dgm:cxn modelId="{074E8E47-0566-4CD5-9AA3-42E725B45994}" type="presParOf" srcId="{D052CBF1-9490-47E1-AD69-AE9F68888874}" destId="{3EA82084-1B4C-4C4D-9313-ECF7451A98DD}" srcOrd="5" destOrd="0" presId="urn:microsoft.com/office/officeart/2018/5/layout/IconLeafLabelList"/>
    <dgm:cxn modelId="{8DF53EEB-A002-4AC7-8E6D-BDCE1EA95261}" type="presParOf" srcId="{D052CBF1-9490-47E1-AD69-AE9F68888874}" destId="{2B8B2C14-8AE2-4823-AD6E-A53DFCE1F579}" srcOrd="6" destOrd="0" presId="urn:microsoft.com/office/officeart/2018/5/layout/IconLeafLabelList"/>
    <dgm:cxn modelId="{1F5321D6-EBAC-4822-977D-1A90E84AE1EF}" type="presParOf" srcId="{2B8B2C14-8AE2-4823-AD6E-A53DFCE1F579}" destId="{C817A64B-D0E9-4038-A61F-BBB2B0EC7F45}" srcOrd="0" destOrd="0" presId="urn:microsoft.com/office/officeart/2018/5/layout/IconLeafLabelList"/>
    <dgm:cxn modelId="{3B9E0015-4F86-44FB-9CF1-B185BB40D149}" type="presParOf" srcId="{2B8B2C14-8AE2-4823-AD6E-A53DFCE1F579}" destId="{78DCCA39-9613-4BFA-B312-10C31A880A92}" srcOrd="1" destOrd="0" presId="urn:microsoft.com/office/officeart/2018/5/layout/IconLeafLabelList"/>
    <dgm:cxn modelId="{EF50ADD1-EBA4-4916-AC9F-960B4EF24412}" type="presParOf" srcId="{2B8B2C14-8AE2-4823-AD6E-A53DFCE1F579}" destId="{7C599117-18A4-4F8E-AB7B-A84A2A304857}" srcOrd="2" destOrd="0" presId="urn:microsoft.com/office/officeart/2018/5/layout/IconLeafLabelList"/>
    <dgm:cxn modelId="{C2260A04-DD89-4E92-8137-5A8423799CE0}" type="presParOf" srcId="{2B8B2C14-8AE2-4823-AD6E-A53DFCE1F579}" destId="{371B4FC6-304F-4217-B349-24911D393220}" srcOrd="3" destOrd="0" presId="urn:microsoft.com/office/officeart/2018/5/layout/IconLeafLabelList"/>
    <dgm:cxn modelId="{8E5D8736-C2E8-496C-ADEF-CEFD508C31C2}" type="presParOf" srcId="{D052CBF1-9490-47E1-AD69-AE9F68888874}" destId="{89D967C9-B4BD-40FE-8235-E44B45D5CB15}" srcOrd="7" destOrd="0" presId="urn:microsoft.com/office/officeart/2018/5/layout/IconLeafLabelList"/>
    <dgm:cxn modelId="{7F439B44-8283-4687-B6B0-5DDA51AF0A7C}" type="presParOf" srcId="{D052CBF1-9490-47E1-AD69-AE9F68888874}" destId="{F324DE09-50FA-4021-8349-1A1B7E20CA05}" srcOrd="8" destOrd="0" presId="urn:microsoft.com/office/officeart/2018/5/layout/IconLeafLabelList"/>
    <dgm:cxn modelId="{2F9BA021-3EB6-488A-828B-CFCEA72496CC}" type="presParOf" srcId="{F324DE09-50FA-4021-8349-1A1B7E20CA05}" destId="{CA013E27-7BAD-4783-8D08-00A2B65E08A8}" srcOrd="0" destOrd="0" presId="urn:microsoft.com/office/officeart/2018/5/layout/IconLeafLabelList"/>
    <dgm:cxn modelId="{C28D3B71-E301-48AC-AF5C-C22DE83768C2}" type="presParOf" srcId="{F324DE09-50FA-4021-8349-1A1B7E20CA05}" destId="{45491699-C188-4B64-85A8-36254C4C9542}" srcOrd="1" destOrd="0" presId="urn:microsoft.com/office/officeart/2018/5/layout/IconLeafLabelList"/>
    <dgm:cxn modelId="{77EFF339-0980-4213-930E-3195A3F16783}" type="presParOf" srcId="{F324DE09-50FA-4021-8349-1A1B7E20CA05}" destId="{1AF2AC5D-3D47-4086-AFBD-849D27439B3F}" srcOrd="2" destOrd="0" presId="urn:microsoft.com/office/officeart/2018/5/layout/IconLeafLabelList"/>
    <dgm:cxn modelId="{38CA3230-1172-4118-B371-F1E6A3D7F984}" type="presParOf" srcId="{F324DE09-50FA-4021-8349-1A1B7E20CA05}" destId="{0D2590D2-002B-4EB7-A386-B29074004FD8}"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104CB9-4CEC-4E2E-9466-8716FFCE76E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28FD1D29-CD76-4BDD-9B93-A29F39EE23A6}">
      <dgm:prSet/>
      <dgm:spPr/>
      <dgm:t>
        <a:bodyPr/>
        <a:lstStyle/>
        <a:p>
          <a:pPr>
            <a:lnSpc>
              <a:spcPct val="100000"/>
            </a:lnSpc>
          </a:pPr>
          <a:r>
            <a:rPr lang="en-US"/>
            <a:t>In development</a:t>
          </a:r>
        </a:p>
      </dgm:t>
    </dgm:pt>
    <dgm:pt modelId="{BFBE15F6-2CB7-4DD9-8487-A86E15AC3E7E}" type="parTrans" cxnId="{AB06A7FA-E8B7-494E-8260-68E74C231FA9}">
      <dgm:prSet/>
      <dgm:spPr/>
      <dgm:t>
        <a:bodyPr/>
        <a:lstStyle/>
        <a:p>
          <a:endParaRPr lang="en-US"/>
        </a:p>
      </dgm:t>
    </dgm:pt>
    <dgm:pt modelId="{95D3D9B2-7A1D-46AC-82DE-301CDFB77D40}" type="sibTrans" cxnId="{AB06A7FA-E8B7-494E-8260-68E74C231FA9}">
      <dgm:prSet/>
      <dgm:spPr/>
      <dgm:t>
        <a:bodyPr/>
        <a:lstStyle/>
        <a:p>
          <a:endParaRPr lang="en-US"/>
        </a:p>
      </dgm:t>
    </dgm:pt>
    <dgm:pt modelId="{6988B46F-3377-4ECD-8DE0-7A1C0BF99239}">
      <dgm:prSet/>
      <dgm:spPr/>
      <dgm:t>
        <a:bodyPr/>
        <a:lstStyle/>
        <a:p>
          <a:pPr>
            <a:lnSpc>
              <a:spcPct val="100000"/>
            </a:lnSpc>
          </a:pPr>
          <a:r>
            <a:rPr lang="en-US"/>
            <a:t>Responding to common questions from firms and public</a:t>
          </a:r>
        </a:p>
      </dgm:t>
    </dgm:pt>
    <dgm:pt modelId="{5D1387D5-2756-48FB-B563-80FFD09BB7A3}" type="parTrans" cxnId="{9E7AA4BA-AAAB-4F74-801C-C2E9D9E30794}">
      <dgm:prSet/>
      <dgm:spPr/>
      <dgm:t>
        <a:bodyPr/>
        <a:lstStyle/>
        <a:p>
          <a:endParaRPr lang="en-US"/>
        </a:p>
      </dgm:t>
    </dgm:pt>
    <dgm:pt modelId="{81BC90C8-3CCF-4367-B903-28B35834AECE}" type="sibTrans" cxnId="{9E7AA4BA-AAAB-4F74-801C-C2E9D9E30794}">
      <dgm:prSet/>
      <dgm:spPr/>
      <dgm:t>
        <a:bodyPr/>
        <a:lstStyle/>
        <a:p>
          <a:endParaRPr lang="en-US"/>
        </a:p>
      </dgm:t>
    </dgm:pt>
    <dgm:pt modelId="{493BBDB8-4644-4397-93C4-F4F1AED60685}">
      <dgm:prSet/>
      <dgm:spPr/>
      <dgm:t>
        <a:bodyPr/>
        <a:lstStyle/>
        <a:p>
          <a:pPr>
            <a:lnSpc>
              <a:spcPct val="100000"/>
            </a:lnSpc>
          </a:pPr>
          <a:r>
            <a:rPr lang="en-US"/>
            <a:t>Practical guidance, not prescriptive</a:t>
          </a:r>
        </a:p>
      </dgm:t>
    </dgm:pt>
    <dgm:pt modelId="{FF544203-0D4D-4955-8984-16DA00BB2772}" type="parTrans" cxnId="{07E900C4-8FAD-41ED-9DAE-476C1E1D1DA3}">
      <dgm:prSet/>
      <dgm:spPr/>
      <dgm:t>
        <a:bodyPr/>
        <a:lstStyle/>
        <a:p>
          <a:endParaRPr lang="en-US"/>
        </a:p>
      </dgm:t>
    </dgm:pt>
    <dgm:pt modelId="{13FB0B08-2F6C-404D-BD62-85A41C1644DE}" type="sibTrans" cxnId="{07E900C4-8FAD-41ED-9DAE-476C1E1D1DA3}">
      <dgm:prSet/>
      <dgm:spPr/>
      <dgm:t>
        <a:bodyPr/>
        <a:lstStyle/>
        <a:p>
          <a:endParaRPr lang="en-US"/>
        </a:p>
      </dgm:t>
    </dgm:pt>
    <dgm:pt modelId="{085B66DC-68E1-4220-9DCE-C628A9D3563F}">
      <dgm:prSet/>
      <dgm:spPr/>
      <dgm:t>
        <a:bodyPr/>
        <a:lstStyle/>
        <a:p>
          <a:pPr>
            <a:lnSpc>
              <a:spcPct val="100000"/>
            </a:lnSpc>
          </a:pPr>
          <a:r>
            <a:rPr lang="en-US"/>
            <a:t>Living document </a:t>
          </a:r>
          <a:r>
            <a:rPr lang="en-GB"/>
            <a:t>–</a:t>
          </a:r>
          <a:r>
            <a:rPr lang="en-US"/>
            <a:t> will evolve</a:t>
          </a:r>
        </a:p>
      </dgm:t>
    </dgm:pt>
    <dgm:pt modelId="{5E2B5CDC-8CD5-4F09-9E14-4BD6610CA4DE}" type="parTrans" cxnId="{DEA0408A-1C7A-4F8D-87AA-35CA08BCAA91}">
      <dgm:prSet/>
      <dgm:spPr/>
      <dgm:t>
        <a:bodyPr/>
        <a:lstStyle/>
        <a:p>
          <a:endParaRPr lang="en-US"/>
        </a:p>
      </dgm:t>
    </dgm:pt>
    <dgm:pt modelId="{4C7FE899-3778-48EF-8C1B-1744A4747211}" type="sibTrans" cxnId="{DEA0408A-1C7A-4F8D-87AA-35CA08BCAA91}">
      <dgm:prSet/>
      <dgm:spPr/>
      <dgm:t>
        <a:bodyPr/>
        <a:lstStyle/>
        <a:p>
          <a:endParaRPr lang="en-US"/>
        </a:p>
      </dgm:t>
    </dgm:pt>
    <dgm:pt modelId="{6B2B0B79-DC7A-4591-B705-39620FE1B429}">
      <dgm:prSet/>
      <dgm:spPr/>
      <dgm:t>
        <a:bodyPr/>
        <a:lstStyle/>
        <a:p>
          <a:pPr>
            <a:lnSpc>
              <a:spcPct val="100000"/>
            </a:lnSpc>
          </a:pPr>
          <a:endParaRPr lang="en-GB"/>
        </a:p>
      </dgm:t>
    </dgm:pt>
    <dgm:pt modelId="{8E453C25-9255-419E-8692-08CD75C1EA12}" type="parTrans" cxnId="{84242439-DEC0-48F0-AC5B-D22C46F68A34}">
      <dgm:prSet/>
      <dgm:spPr/>
      <dgm:t>
        <a:bodyPr/>
        <a:lstStyle/>
        <a:p>
          <a:endParaRPr lang="en-GB"/>
        </a:p>
      </dgm:t>
    </dgm:pt>
    <dgm:pt modelId="{F9D4D357-0A37-4385-80F9-31B775EA6D20}" type="sibTrans" cxnId="{84242439-DEC0-48F0-AC5B-D22C46F68A34}">
      <dgm:prSet/>
      <dgm:spPr/>
      <dgm:t>
        <a:bodyPr/>
        <a:lstStyle/>
        <a:p>
          <a:endParaRPr lang="en-GB"/>
        </a:p>
      </dgm:t>
    </dgm:pt>
    <dgm:pt modelId="{24EEA22C-F035-4C03-ACAC-4103A70AED6D}" type="pres">
      <dgm:prSet presAssocID="{65104CB9-4CEC-4E2E-9466-8716FFCE76EF}" presName="root" presStyleCnt="0">
        <dgm:presLayoutVars>
          <dgm:dir/>
          <dgm:resizeHandles val="exact"/>
        </dgm:presLayoutVars>
      </dgm:prSet>
      <dgm:spPr/>
    </dgm:pt>
    <dgm:pt modelId="{59375AD0-082D-4DAE-AB85-37BC5EB08C36}" type="pres">
      <dgm:prSet presAssocID="{28FD1D29-CD76-4BDD-9B93-A29F39EE23A6}" presName="compNode" presStyleCnt="0"/>
      <dgm:spPr/>
    </dgm:pt>
    <dgm:pt modelId="{C76356FA-C9C3-4A81-B2E3-71BB6EB659A7}" type="pres">
      <dgm:prSet presAssocID="{28FD1D29-CD76-4BDD-9B93-A29F39EE23A6}" presName="bgRect" presStyleLbl="bgShp" presStyleIdx="0" presStyleCnt="5" custLinFactNeighborY="1423">
        <dgm:style>
          <a:lnRef idx="2">
            <a:schemeClr val="dk1"/>
          </a:lnRef>
          <a:fillRef idx="1">
            <a:schemeClr val="lt1"/>
          </a:fillRef>
          <a:effectRef idx="0">
            <a:schemeClr val="dk1"/>
          </a:effectRef>
          <a:fontRef idx="minor">
            <a:schemeClr val="dk1"/>
          </a:fontRef>
        </dgm:style>
      </dgm:prSet>
      <dgm:spPr/>
    </dgm:pt>
    <dgm:pt modelId="{91B57E6E-9A14-4385-9991-8CF41879EB6C}" type="pres">
      <dgm:prSet presAssocID="{28FD1D29-CD76-4BDD-9B93-A29F39EE23A6}"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pward trend"/>
        </a:ext>
      </dgm:extLst>
    </dgm:pt>
    <dgm:pt modelId="{5ED89752-6513-4B89-80D3-DECF772735B5}" type="pres">
      <dgm:prSet presAssocID="{28FD1D29-CD76-4BDD-9B93-A29F39EE23A6}" presName="spaceRect" presStyleCnt="0"/>
      <dgm:spPr/>
    </dgm:pt>
    <dgm:pt modelId="{DBF4173F-014A-4BE0-BB9C-50260F3BC04D}" type="pres">
      <dgm:prSet presAssocID="{28FD1D29-CD76-4BDD-9B93-A29F39EE23A6}" presName="parTx" presStyleLbl="revTx" presStyleIdx="0" presStyleCnt="5">
        <dgm:presLayoutVars>
          <dgm:chMax val="0"/>
          <dgm:chPref val="0"/>
        </dgm:presLayoutVars>
      </dgm:prSet>
      <dgm:spPr/>
    </dgm:pt>
    <dgm:pt modelId="{6E147322-753A-4474-AAE1-E1BFB0250207}" type="pres">
      <dgm:prSet presAssocID="{95D3D9B2-7A1D-46AC-82DE-301CDFB77D40}" presName="sibTrans" presStyleCnt="0"/>
      <dgm:spPr/>
    </dgm:pt>
    <dgm:pt modelId="{80BD1DD5-203B-495E-8658-9C048863C538}" type="pres">
      <dgm:prSet presAssocID="{6988B46F-3377-4ECD-8DE0-7A1C0BF99239}" presName="compNode" presStyleCnt="0"/>
      <dgm:spPr/>
    </dgm:pt>
    <dgm:pt modelId="{CD2FF97D-5AA7-4000-921D-84A1661D6E56}" type="pres">
      <dgm:prSet presAssocID="{6988B46F-3377-4ECD-8DE0-7A1C0BF99239}" presName="bgRect" presStyleLbl="bgShp" presStyleIdx="1" presStyleCnt="5">
        <dgm:style>
          <a:lnRef idx="2">
            <a:schemeClr val="dk1"/>
          </a:lnRef>
          <a:fillRef idx="1">
            <a:schemeClr val="lt1"/>
          </a:fillRef>
          <a:effectRef idx="0">
            <a:schemeClr val="dk1"/>
          </a:effectRef>
          <a:fontRef idx="minor">
            <a:schemeClr val="dk1"/>
          </a:fontRef>
        </dgm:style>
      </dgm:prSet>
      <dgm:spPr/>
    </dgm:pt>
    <dgm:pt modelId="{9652D0F7-6368-477A-B96A-6B1B249833E8}" type="pres">
      <dgm:prSet presAssocID="{6988B46F-3377-4ECD-8DE0-7A1C0BF99239}"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pt>
    <dgm:pt modelId="{81E7174A-71C8-4752-A7F9-60BBDA3EBCE0}" type="pres">
      <dgm:prSet presAssocID="{6988B46F-3377-4ECD-8DE0-7A1C0BF99239}" presName="spaceRect" presStyleCnt="0"/>
      <dgm:spPr/>
    </dgm:pt>
    <dgm:pt modelId="{86A1087D-52BC-477A-9F01-CA404A41FC30}" type="pres">
      <dgm:prSet presAssocID="{6988B46F-3377-4ECD-8DE0-7A1C0BF99239}" presName="parTx" presStyleLbl="revTx" presStyleIdx="1" presStyleCnt="5">
        <dgm:presLayoutVars>
          <dgm:chMax val="0"/>
          <dgm:chPref val="0"/>
        </dgm:presLayoutVars>
      </dgm:prSet>
      <dgm:spPr/>
    </dgm:pt>
    <dgm:pt modelId="{BAAF9BC1-1D0B-4EBD-A431-4309237B393B}" type="pres">
      <dgm:prSet presAssocID="{81BC90C8-3CCF-4367-B903-28B35834AECE}" presName="sibTrans" presStyleCnt="0"/>
      <dgm:spPr/>
    </dgm:pt>
    <dgm:pt modelId="{59F3698C-EA0B-4B8E-B225-80C100C00B1F}" type="pres">
      <dgm:prSet presAssocID="{6B2B0B79-DC7A-4591-B705-39620FE1B429}" presName="compNode" presStyleCnt="0"/>
      <dgm:spPr/>
    </dgm:pt>
    <dgm:pt modelId="{8987C317-7A1F-47F4-B9A7-6DCA78966EAB}" type="pres">
      <dgm:prSet presAssocID="{6B2B0B79-DC7A-4591-B705-39620FE1B429}" presName="bgRect" presStyleLbl="bgShp" presStyleIdx="2" presStyleCnt="5"/>
      <dgm:spPr/>
    </dgm:pt>
    <dgm:pt modelId="{0C991574-EAFA-4ACF-BF56-0259F90E0586}" type="pres">
      <dgm:prSet presAssocID="{6B2B0B79-DC7A-4591-B705-39620FE1B429}" presName="iconRect" presStyleLbl="node1" presStyleIdx="2" presStyleCnt="5"/>
      <dgm:spPr/>
    </dgm:pt>
    <dgm:pt modelId="{061A2720-6119-47CE-A2AC-17B657FF5C72}" type="pres">
      <dgm:prSet presAssocID="{6B2B0B79-DC7A-4591-B705-39620FE1B429}" presName="spaceRect" presStyleCnt="0"/>
      <dgm:spPr/>
    </dgm:pt>
    <dgm:pt modelId="{0A03EEAD-C1B3-4882-9A12-4D9A4E9D2AAA}" type="pres">
      <dgm:prSet presAssocID="{6B2B0B79-DC7A-4591-B705-39620FE1B429}" presName="parTx" presStyleLbl="revTx" presStyleIdx="2" presStyleCnt="5">
        <dgm:presLayoutVars>
          <dgm:chMax val="0"/>
          <dgm:chPref val="0"/>
        </dgm:presLayoutVars>
      </dgm:prSet>
      <dgm:spPr/>
    </dgm:pt>
    <dgm:pt modelId="{8DE47361-8CB6-4D20-B0C7-AE22D11110BB}" type="pres">
      <dgm:prSet presAssocID="{F9D4D357-0A37-4385-80F9-31B775EA6D20}" presName="sibTrans" presStyleCnt="0"/>
      <dgm:spPr/>
    </dgm:pt>
    <dgm:pt modelId="{EC0F9767-C6B2-42C3-B4BB-2F9AF7603573}" type="pres">
      <dgm:prSet presAssocID="{493BBDB8-4644-4397-93C4-F4F1AED60685}" presName="compNode" presStyleCnt="0"/>
      <dgm:spPr/>
    </dgm:pt>
    <dgm:pt modelId="{263998D4-5A1B-4CB0-BCC7-7393EC796A35}" type="pres">
      <dgm:prSet presAssocID="{493BBDB8-4644-4397-93C4-F4F1AED60685}" presName="bgRect" presStyleLbl="bgShp" presStyleIdx="3" presStyleCnt="5">
        <dgm:style>
          <a:lnRef idx="2">
            <a:schemeClr val="dk1"/>
          </a:lnRef>
          <a:fillRef idx="1">
            <a:schemeClr val="lt1"/>
          </a:fillRef>
          <a:effectRef idx="0">
            <a:schemeClr val="dk1"/>
          </a:effectRef>
          <a:fontRef idx="minor">
            <a:schemeClr val="dk1"/>
          </a:fontRef>
        </dgm:style>
      </dgm:prSet>
      <dgm:spPr/>
    </dgm:pt>
    <dgm:pt modelId="{6B1F7FC5-6B80-466C-8940-A607F700B12D}" type="pres">
      <dgm:prSet presAssocID="{493BBDB8-4644-4397-93C4-F4F1AED60685}" presName="iconRect" presStyleLbl="node1" presStyleIdx="3"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ining Tools"/>
        </a:ext>
      </dgm:extLst>
    </dgm:pt>
    <dgm:pt modelId="{DF86B31F-4678-4C17-9D98-8C181224FD0D}" type="pres">
      <dgm:prSet presAssocID="{493BBDB8-4644-4397-93C4-F4F1AED60685}" presName="spaceRect" presStyleCnt="0"/>
      <dgm:spPr/>
    </dgm:pt>
    <dgm:pt modelId="{6A1E98AE-E427-4DBE-B0AF-75CE822B9116}" type="pres">
      <dgm:prSet presAssocID="{493BBDB8-4644-4397-93C4-F4F1AED60685}" presName="parTx" presStyleLbl="revTx" presStyleIdx="3" presStyleCnt="5">
        <dgm:presLayoutVars>
          <dgm:chMax val="0"/>
          <dgm:chPref val="0"/>
        </dgm:presLayoutVars>
      </dgm:prSet>
      <dgm:spPr/>
    </dgm:pt>
    <dgm:pt modelId="{5C4CBA80-271A-4C28-8FC6-933F1262BDEB}" type="pres">
      <dgm:prSet presAssocID="{13FB0B08-2F6C-404D-BD62-85A41C1644DE}" presName="sibTrans" presStyleCnt="0"/>
      <dgm:spPr/>
    </dgm:pt>
    <dgm:pt modelId="{FC452495-1E42-4D8E-AC56-3D11B9A161A2}" type="pres">
      <dgm:prSet presAssocID="{085B66DC-68E1-4220-9DCE-C628A9D3563F}" presName="compNode" presStyleCnt="0"/>
      <dgm:spPr/>
    </dgm:pt>
    <dgm:pt modelId="{23F15BFC-225B-4B46-AEFC-02F0A29ACA72}" type="pres">
      <dgm:prSet presAssocID="{085B66DC-68E1-4220-9DCE-C628A9D3563F}" presName="bgRect" presStyleLbl="bgShp" presStyleIdx="4" presStyleCnt="5">
        <dgm:style>
          <a:lnRef idx="2">
            <a:schemeClr val="dk1"/>
          </a:lnRef>
          <a:fillRef idx="1">
            <a:schemeClr val="lt1"/>
          </a:fillRef>
          <a:effectRef idx="0">
            <a:schemeClr val="dk1"/>
          </a:effectRef>
          <a:fontRef idx="minor">
            <a:schemeClr val="dk1"/>
          </a:fontRef>
        </dgm:style>
      </dgm:prSet>
      <dgm:spPr/>
    </dgm:pt>
    <dgm:pt modelId="{20A8C99E-E1BB-4E40-BA8F-95274B1A6F29}" type="pres">
      <dgm:prSet presAssocID="{085B66DC-68E1-4220-9DCE-C628A9D3563F}" presName="iconRect" presStyleLbl="node1" presStyleIdx="4"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ocument"/>
        </a:ext>
      </dgm:extLst>
    </dgm:pt>
    <dgm:pt modelId="{04C084E4-8892-41F6-89F3-6C8FC069B091}" type="pres">
      <dgm:prSet presAssocID="{085B66DC-68E1-4220-9DCE-C628A9D3563F}" presName="spaceRect" presStyleCnt="0"/>
      <dgm:spPr/>
    </dgm:pt>
    <dgm:pt modelId="{BBE2C82F-7266-410C-8D4B-CF0EDB70EDB1}" type="pres">
      <dgm:prSet presAssocID="{085B66DC-68E1-4220-9DCE-C628A9D3563F}" presName="parTx" presStyleLbl="revTx" presStyleIdx="4" presStyleCnt="5">
        <dgm:presLayoutVars>
          <dgm:chMax val="0"/>
          <dgm:chPref val="0"/>
        </dgm:presLayoutVars>
      </dgm:prSet>
      <dgm:spPr/>
    </dgm:pt>
  </dgm:ptLst>
  <dgm:cxnLst>
    <dgm:cxn modelId="{BE7A480E-AC88-4AB0-8511-19909ABFE6C7}" type="presOf" srcId="{493BBDB8-4644-4397-93C4-F4F1AED60685}" destId="{6A1E98AE-E427-4DBE-B0AF-75CE822B9116}" srcOrd="0" destOrd="0" presId="urn:microsoft.com/office/officeart/2018/2/layout/IconVerticalSolidList"/>
    <dgm:cxn modelId="{FA257926-B1D4-4D95-AA74-385F7373E53A}" type="presOf" srcId="{65104CB9-4CEC-4E2E-9466-8716FFCE76EF}" destId="{24EEA22C-F035-4C03-ACAC-4103A70AED6D}" srcOrd="0" destOrd="0" presId="urn:microsoft.com/office/officeart/2018/2/layout/IconVerticalSolidList"/>
    <dgm:cxn modelId="{84242439-DEC0-48F0-AC5B-D22C46F68A34}" srcId="{65104CB9-4CEC-4E2E-9466-8716FFCE76EF}" destId="{6B2B0B79-DC7A-4591-B705-39620FE1B429}" srcOrd="2" destOrd="0" parTransId="{8E453C25-9255-419E-8692-08CD75C1EA12}" sibTransId="{F9D4D357-0A37-4385-80F9-31B775EA6D20}"/>
    <dgm:cxn modelId="{DEA0408A-1C7A-4F8D-87AA-35CA08BCAA91}" srcId="{65104CB9-4CEC-4E2E-9466-8716FFCE76EF}" destId="{085B66DC-68E1-4220-9DCE-C628A9D3563F}" srcOrd="4" destOrd="0" parTransId="{5E2B5CDC-8CD5-4F09-9E14-4BD6610CA4DE}" sibTransId="{4C7FE899-3778-48EF-8C1B-1744A4747211}"/>
    <dgm:cxn modelId="{E713E39D-5DCA-408D-B7C0-8623038B3F24}" type="presOf" srcId="{28FD1D29-CD76-4BDD-9B93-A29F39EE23A6}" destId="{DBF4173F-014A-4BE0-BB9C-50260F3BC04D}" srcOrd="0" destOrd="0" presId="urn:microsoft.com/office/officeart/2018/2/layout/IconVerticalSolidList"/>
    <dgm:cxn modelId="{9E7AA4BA-AAAB-4F74-801C-C2E9D9E30794}" srcId="{65104CB9-4CEC-4E2E-9466-8716FFCE76EF}" destId="{6988B46F-3377-4ECD-8DE0-7A1C0BF99239}" srcOrd="1" destOrd="0" parTransId="{5D1387D5-2756-48FB-B563-80FFD09BB7A3}" sibTransId="{81BC90C8-3CCF-4367-B903-28B35834AECE}"/>
    <dgm:cxn modelId="{4026D9C3-3CF8-49B9-9745-037F5FDC16F6}" type="presOf" srcId="{6B2B0B79-DC7A-4591-B705-39620FE1B429}" destId="{0A03EEAD-C1B3-4882-9A12-4D9A4E9D2AAA}" srcOrd="0" destOrd="0" presId="urn:microsoft.com/office/officeart/2018/2/layout/IconVerticalSolidList"/>
    <dgm:cxn modelId="{07E900C4-8FAD-41ED-9DAE-476C1E1D1DA3}" srcId="{65104CB9-4CEC-4E2E-9466-8716FFCE76EF}" destId="{493BBDB8-4644-4397-93C4-F4F1AED60685}" srcOrd="3" destOrd="0" parTransId="{FF544203-0D4D-4955-8984-16DA00BB2772}" sibTransId="{13FB0B08-2F6C-404D-BD62-85A41C1644DE}"/>
    <dgm:cxn modelId="{B3B0DECB-90F9-45D5-B66F-35507ABD16D4}" type="presOf" srcId="{6988B46F-3377-4ECD-8DE0-7A1C0BF99239}" destId="{86A1087D-52BC-477A-9F01-CA404A41FC30}" srcOrd="0" destOrd="0" presId="urn:microsoft.com/office/officeart/2018/2/layout/IconVerticalSolidList"/>
    <dgm:cxn modelId="{DC419EEF-146D-400F-998B-B990264D09EF}" type="presOf" srcId="{085B66DC-68E1-4220-9DCE-C628A9D3563F}" destId="{BBE2C82F-7266-410C-8D4B-CF0EDB70EDB1}" srcOrd="0" destOrd="0" presId="urn:microsoft.com/office/officeart/2018/2/layout/IconVerticalSolidList"/>
    <dgm:cxn modelId="{AB06A7FA-E8B7-494E-8260-68E74C231FA9}" srcId="{65104CB9-4CEC-4E2E-9466-8716FFCE76EF}" destId="{28FD1D29-CD76-4BDD-9B93-A29F39EE23A6}" srcOrd="0" destOrd="0" parTransId="{BFBE15F6-2CB7-4DD9-8487-A86E15AC3E7E}" sibTransId="{95D3D9B2-7A1D-46AC-82DE-301CDFB77D40}"/>
    <dgm:cxn modelId="{4884A3A6-12F1-4FE6-BAED-B522674C5BB4}" type="presParOf" srcId="{24EEA22C-F035-4C03-ACAC-4103A70AED6D}" destId="{59375AD0-082D-4DAE-AB85-37BC5EB08C36}" srcOrd="0" destOrd="0" presId="urn:microsoft.com/office/officeart/2018/2/layout/IconVerticalSolidList"/>
    <dgm:cxn modelId="{192A6AC0-73FD-448E-BDF5-7C71DD48AC9F}" type="presParOf" srcId="{59375AD0-082D-4DAE-AB85-37BC5EB08C36}" destId="{C76356FA-C9C3-4A81-B2E3-71BB6EB659A7}" srcOrd="0" destOrd="0" presId="urn:microsoft.com/office/officeart/2018/2/layout/IconVerticalSolidList"/>
    <dgm:cxn modelId="{0D7F379B-C1B1-4905-8DDD-7A70D3CEA4A2}" type="presParOf" srcId="{59375AD0-082D-4DAE-AB85-37BC5EB08C36}" destId="{91B57E6E-9A14-4385-9991-8CF41879EB6C}" srcOrd="1" destOrd="0" presId="urn:microsoft.com/office/officeart/2018/2/layout/IconVerticalSolidList"/>
    <dgm:cxn modelId="{70E4CE09-1C46-4A33-9E8E-EC97924ECCBC}" type="presParOf" srcId="{59375AD0-082D-4DAE-AB85-37BC5EB08C36}" destId="{5ED89752-6513-4B89-80D3-DECF772735B5}" srcOrd="2" destOrd="0" presId="urn:microsoft.com/office/officeart/2018/2/layout/IconVerticalSolidList"/>
    <dgm:cxn modelId="{74D0A34C-04B5-42C0-8207-312F4A80C27B}" type="presParOf" srcId="{59375AD0-082D-4DAE-AB85-37BC5EB08C36}" destId="{DBF4173F-014A-4BE0-BB9C-50260F3BC04D}" srcOrd="3" destOrd="0" presId="urn:microsoft.com/office/officeart/2018/2/layout/IconVerticalSolidList"/>
    <dgm:cxn modelId="{D691A7A4-A017-4E85-A8BB-D5DA5D89CCA3}" type="presParOf" srcId="{24EEA22C-F035-4C03-ACAC-4103A70AED6D}" destId="{6E147322-753A-4474-AAE1-E1BFB0250207}" srcOrd="1" destOrd="0" presId="urn:microsoft.com/office/officeart/2018/2/layout/IconVerticalSolidList"/>
    <dgm:cxn modelId="{9F80B3A3-81BA-41BC-AB0E-46BB175E0FA8}" type="presParOf" srcId="{24EEA22C-F035-4C03-ACAC-4103A70AED6D}" destId="{80BD1DD5-203B-495E-8658-9C048863C538}" srcOrd="2" destOrd="0" presId="urn:microsoft.com/office/officeart/2018/2/layout/IconVerticalSolidList"/>
    <dgm:cxn modelId="{6A8FE7FD-538D-4FFA-A961-9EAA3591FD1A}" type="presParOf" srcId="{80BD1DD5-203B-495E-8658-9C048863C538}" destId="{CD2FF97D-5AA7-4000-921D-84A1661D6E56}" srcOrd="0" destOrd="0" presId="urn:microsoft.com/office/officeart/2018/2/layout/IconVerticalSolidList"/>
    <dgm:cxn modelId="{FFEF615F-2A42-4232-A993-71E14DC91722}" type="presParOf" srcId="{80BD1DD5-203B-495E-8658-9C048863C538}" destId="{9652D0F7-6368-477A-B96A-6B1B249833E8}" srcOrd="1" destOrd="0" presId="urn:microsoft.com/office/officeart/2018/2/layout/IconVerticalSolidList"/>
    <dgm:cxn modelId="{C748CACB-E9AB-4B0F-90F2-3DA720178541}" type="presParOf" srcId="{80BD1DD5-203B-495E-8658-9C048863C538}" destId="{81E7174A-71C8-4752-A7F9-60BBDA3EBCE0}" srcOrd="2" destOrd="0" presId="urn:microsoft.com/office/officeart/2018/2/layout/IconVerticalSolidList"/>
    <dgm:cxn modelId="{9D5B51F4-907B-4271-ABD5-AD61B5FD7AFF}" type="presParOf" srcId="{80BD1DD5-203B-495E-8658-9C048863C538}" destId="{86A1087D-52BC-477A-9F01-CA404A41FC30}" srcOrd="3" destOrd="0" presId="urn:microsoft.com/office/officeart/2018/2/layout/IconVerticalSolidList"/>
    <dgm:cxn modelId="{6500C183-C956-4671-91D9-C588C3A61468}" type="presParOf" srcId="{24EEA22C-F035-4C03-ACAC-4103A70AED6D}" destId="{BAAF9BC1-1D0B-4EBD-A431-4309237B393B}" srcOrd="3" destOrd="0" presId="urn:microsoft.com/office/officeart/2018/2/layout/IconVerticalSolidList"/>
    <dgm:cxn modelId="{29A52C78-C8E7-462E-B932-75662C064874}" type="presParOf" srcId="{24EEA22C-F035-4C03-ACAC-4103A70AED6D}" destId="{59F3698C-EA0B-4B8E-B225-80C100C00B1F}" srcOrd="4" destOrd="0" presId="urn:microsoft.com/office/officeart/2018/2/layout/IconVerticalSolidList"/>
    <dgm:cxn modelId="{D4C01E29-674C-435F-9B29-F361E480F7C4}" type="presParOf" srcId="{59F3698C-EA0B-4B8E-B225-80C100C00B1F}" destId="{8987C317-7A1F-47F4-B9A7-6DCA78966EAB}" srcOrd="0" destOrd="0" presId="urn:microsoft.com/office/officeart/2018/2/layout/IconVerticalSolidList"/>
    <dgm:cxn modelId="{602822F1-9F78-4DED-A90C-825854CC9F2F}" type="presParOf" srcId="{59F3698C-EA0B-4B8E-B225-80C100C00B1F}" destId="{0C991574-EAFA-4ACF-BF56-0259F90E0586}" srcOrd="1" destOrd="0" presId="urn:microsoft.com/office/officeart/2018/2/layout/IconVerticalSolidList"/>
    <dgm:cxn modelId="{E1E275BF-70C4-471E-8871-7C87921ABF50}" type="presParOf" srcId="{59F3698C-EA0B-4B8E-B225-80C100C00B1F}" destId="{061A2720-6119-47CE-A2AC-17B657FF5C72}" srcOrd="2" destOrd="0" presId="urn:microsoft.com/office/officeart/2018/2/layout/IconVerticalSolidList"/>
    <dgm:cxn modelId="{A39A3702-73C4-4634-8E76-BC0E489EA020}" type="presParOf" srcId="{59F3698C-EA0B-4B8E-B225-80C100C00B1F}" destId="{0A03EEAD-C1B3-4882-9A12-4D9A4E9D2AAA}" srcOrd="3" destOrd="0" presId="urn:microsoft.com/office/officeart/2018/2/layout/IconVerticalSolidList"/>
    <dgm:cxn modelId="{074AA38E-6856-4BAF-AE2A-36FB565117FA}" type="presParOf" srcId="{24EEA22C-F035-4C03-ACAC-4103A70AED6D}" destId="{8DE47361-8CB6-4D20-B0C7-AE22D11110BB}" srcOrd="5" destOrd="0" presId="urn:microsoft.com/office/officeart/2018/2/layout/IconVerticalSolidList"/>
    <dgm:cxn modelId="{11B78B4B-0233-4678-A3FF-0C761F9C8738}" type="presParOf" srcId="{24EEA22C-F035-4C03-ACAC-4103A70AED6D}" destId="{EC0F9767-C6B2-42C3-B4BB-2F9AF7603573}" srcOrd="6" destOrd="0" presId="urn:microsoft.com/office/officeart/2018/2/layout/IconVerticalSolidList"/>
    <dgm:cxn modelId="{7829596A-C697-498B-8476-09FD9CF3D0BA}" type="presParOf" srcId="{EC0F9767-C6B2-42C3-B4BB-2F9AF7603573}" destId="{263998D4-5A1B-4CB0-BCC7-7393EC796A35}" srcOrd="0" destOrd="0" presId="urn:microsoft.com/office/officeart/2018/2/layout/IconVerticalSolidList"/>
    <dgm:cxn modelId="{0094F4E9-5FCE-42F9-8881-3116227E6E84}" type="presParOf" srcId="{EC0F9767-C6B2-42C3-B4BB-2F9AF7603573}" destId="{6B1F7FC5-6B80-466C-8940-A607F700B12D}" srcOrd="1" destOrd="0" presId="urn:microsoft.com/office/officeart/2018/2/layout/IconVerticalSolidList"/>
    <dgm:cxn modelId="{1BE9E37B-2C7E-438F-A6DB-58328EDEB1C2}" type="presParOf" srcId="{EC0F9767-C6B2-42C3-B4BB-2F9AF7603573}" destId="{DF86B31F-4678-4C17-9D98-8C181224FD0D}" srcOrd="2" destOrd="0" presId="urn:microsoft.com/office/officeart/2018/2/layout/IconVerticalSolidList"/>
    <dgm:cxn modelId="{61F68A18-0F28-4C48-AC20-65140838A8CF}" type="presParOf" srcId="{EC0F9767-C6B2-42C3-B4BB-2F9AF7603573}" destId="{6A1E98AE-E427-4DBE-B0AF-75CE822B9116}" srcOrd="3" destOrd="0" presId="urn:microsoft.com/office/officeart/2018/2/layout/IconVerticalSolidList"/>
    <dgm:cxn modelId="{DD4A8A20-A17F-4E82-ACC6-FB3E01002113}" type="presParOf" srcId="{24EEA22C-F035-4C03-ACAC-4103A70AED6D}" destId="{5C4CBA80-271A-4C28-8FC6-933F1262BDEB}" srcOrd="7" destOrd="0" presId="urn:microsoft.com/office/officeart/2018/2/layout/IconVerticalSolidList"/>
    <dgm:cxn modelId="{1E8D3761-76D1-4369-959A-EEAC3C301982}" type="presParOf" srcId="{24EEA22C-F035-4C03-ACAC-4103A70AED6D}" destId="{FC452495-1E42-4D8E-AC56-3D11B9A161A2}" srcOrd="8" destOrd="0" presId="urn:microsoft.com/office/officeart/2018/2/layout/IconVerticalSolidList"/>
    <dgm:cxn modelId="{69551660-7600-4DB9-B5D2-A7D83792BD42}" type="presParOf" srcId="{FC452495-1E42-4D8E-AC56-3D11B9A161A2}" destId="{23F15BFC-225B-4B46-AEFC-02F0A29ACA72}" srcOrd="0" destOrd="0" presId="urn:microsoft.com/office/officeart/2018/2/layout/IconVerticalSolidList"/>
    <dgm:cxn modelId="{C9C41DD2-577B-4963-BD23-DCD02204E988}" type="presParOf" srcId="{FC452495-1E42-4D8E-AC56-3D11B9A161A2}" destId="{20A8C99E-E1BB-4E40-BA8F-95274B1A6F29}" srcOrd="1" destOrd="0" presId="urn:microsoft.com/office/officeart/2018/2/layout/IconVerticalSolidList"/>
    <dgm:cxn modelId="{07EA7382-E68C-483D-8D83-5C2C79F6783D}" type="presParOf" srcId="{FC452495-1E42-4D8E-AC56-3D11B9A161A2}" destId="{04C084E4-8892-41F6-89F3-6C8FC069B091}" srcOrd="2" destOrd="0" presId="urn:microsoft.com/office/officeart/2018/2/layout/IconVerticalSolidList"/>
    <dgm:cxn modelId="{47D60FE5-47F7-4032-9C2B-448C6499F936}" type="presParOf" srcId="{FC452495-1E42-4D8E-AC56-3D11B9A161A2}" destId="{BBE2C82F-7266-410C-8D4B-CF0EDB70EDB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867E79-D0BD-469D-BE34-BB7E3A917BA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E28B15B-048C-4F89-A692-AFD093873A74}">
      <dgm:prSet/>
      <dgm:spPr>
        <a:solidFill>
          <a:srgbClr val="B50038"/>
        </a:solidFill>
      </dgm:spPr>
      <dgm:t>
        <a:bodyPr/>
        <a:lstStyle/>
        <a:p>
          <a:r>
            <a:rPr lang="en-US"/>
            <a:t>In development</a:t>
          </a:r>
        </a:p>
      </dgm:t>
    </dgm:pt>
    <dgm:pt modelId="{D0697838-C903-4AE0-AB6D-198CC96C1F32}" type="parTrans" cxnId="{71F18F83-EC82-465F-A602-BEBAFD643A53}">
      <dgm:prSet/>
      <dgm:spPr/>
      <dgm:t>
        <a:bodyPr/>
        <a:lstStyle/>
        <a:p>
          <a:endParaRPr lang="en-US"/>
        </a:p>
      </dgm:t>
    </dgm:pt>
    <dgm:pt modelId="{C2F20571-90B0-46D8-8208-ED43520228DF}" type="sibTrans" cxnId="{71F18F83-EC82-465F-A602-BEBAFD643A53}">
      <dgm:prSet/>
      <dgm:spPr/>
      <dgm:t>
        <a:bodyPr/>
        <a:lstStyle/>
        <a:p>
          <a:endParaRPr lang="en-US"/>
        </a:p>
      </dgm:t>
    </dgm:pt>
    <dgm:pt modelId="{60A389A8-FB62-4187-BA90-564F0FCA01A7}">
      <dgm:prSet/>
      <dgm:spPr>
        <a:solidFill>
          <a:srgbClr val="B50038"/>
        </a:solidFill>
      </dgm:spPr>
      <dgm:t>
        <a:bodyPr/>
        <a:lstStyle/>
        <a:p>
          <a:r>
            <a:rPr lang="en-US"/>
            <a:t>Addresses questions around AI &amp; client data</a:t>
          </a:r>
        </a:p>
      </dgm:t>
    </dgm:pt>
    <dgm:pt modelId="{ABECF9E9-E068-4FD6-BCBB-27CA02EE16F1}" type="parTrans" cxnId="{97AF28B8-AD7F-4D52-B5A0-498F3FAB77E1}">
      <dgm:prSet/>
      <dgm:spPr/>
      <dgm:t>
        <a:bodyPr/>
        <a:lstStyle/>
        <a:p>
          <a:endParaRPr lang="en-US"/>
        </a:p>
      </dgm:t>
    </dgm:pt>
    <dgm:pt modelId="{F0BC6A1F-0A92-4438-A9C0-EBF327563094}" type="sibTrans" cxnId="{97AF28B8-AD7F-4D52-B5A0-498F3FAB77E1}">
      <dgm:prSet/>
      <dgm:spPr/>
      <dgm:t>
        <a:bodyPr/>
        <a:lstStyle/>
        <a:p>
          <a:endParaRPr lang="en-US"/>
        </a:p>
      </dgm:t>
    </dgm:pt>
    <dgm:pt modelId="{49F1142D-8D0C-46A4-A50A-3862D6069F1D}">
      <dgm:prSet/>
      <dgm:spPr>
        <a:solidFill>
          <a:srgbClr val="B50038"/>
        </a:solidFill>
      </dgm:spPr>
      <dgm:t>
        <a:bodyPr/>
        <a:lstStyle/>
        <a:p>
          <a:r>
            <a:rPr lang="en-US"/>
            <a:t>Clarifies how regulatory duties apply</a:t>
          </a:r>
        </a:p>
      </dgm:t>
    </dgm:pt>
    <dgm:pt modelId="{B1A6A438-8386-443B-A499-B5AE4F70FB03}" type="parTrans" cxnId="{51FF14C5-EA58-4F4D-88D1-A96F976B5084}">
      <dgm:prSet/>
      <dgm:spPr/>
      <dgm:t>
        <a:bodyPr/>
        <a:lstStyle/>
        <a:p>
          <a:endParaRPr lang="en-US"/>
        </a:p>
      </dgm:t>
    </dgm:pt>
    <dgm:pt modelId="{28F7F767-A171-438A-9638-94BB2078BBE4}" type="sibTrans" cxnId="{51FF14C5-EA58-4F4D-88D1-A96F976B5084}">
      <dgm:prSet/>
      <dgm:spPr/>
      <dgm:t>
        <a:bodyPr/>
        <a:lstStyle/>
        <a:p>
          <a:endParaRPr lang="en-US"/>
        </a:p>
      </dgm:t>
    </dgm:pt>
    <dgm:pt modelId="{5399459D-0DB7-4E4E-99A9-3188733B0607}">
      <dgm:prSet/>
      <dgm:spPr>
        <a:solidFill>
          <a:srgbClr val="B50038"/>
        </a:solidFill>
      </dgm:spPr>
      <dgm:t>
        <a:bodyPr/>
        <a:lstStyle/>
        <a:p>
          <a:r>
            <a:rPr lang="en-US"/>
            <a:t>Promotes safe, compliant innovation</a:t>
          </a:r>
        </a:p>
      </dgm:t>
    </dgm:pt>
    <dgm:pt modelId="{9612C806-9EB6-4F26-9DB5-F4C06A69E4BF}" type="parTrans" cxnId="{27F24120-CD27-4970-B3C8-0417CB53D6CE}">
      <dgm:prSet/>
      <dgm:spPr/>
      <dgm:t>
        <a:bodyPr/>
        <a:lstStyle/>
        <a:p>
          <a:endParaRPr lang="en-US"/>
        </a:p>
      </dgm:t>
    </dgm:pt>
    <dgm:pt modelId="{F2AF0001-E20C-4E99-8F9C-1F0DD77F4020}" type="sibTrans" cxnId="{27F24120-CD27-4970-B3C8-0417CB53D6CE}">
      <dgm:prSet/>
      <dgm:spPr/>
      <dgm:t>
        <a:bodyPr/>
        <a:lstStyle/>
        <a:p>
          <a:endParaRPr lang="en-US"/>
        </a:p>
      </dgm:t>
    </dgm:pt>
    <dgm:pt modelId="{F1DE57E3-8EFE-481D-919E-E3DD225B1D08}">
      <dgm:prSet/>
      <dgm:spPr>
        <a:solidFill>
          <a:srgbClr val="B50038"/>
        </a:solidFill>
      </dgm:spPr>
      <dgm:t>
        <a:bodyPr/>
        <a:lstStyle/>
        <a:p>
          <a:r>
            <a:rPr lang="en-US"/>
            <a:t>Live document looking at types of model, types of data</a:t>
          </a:r>
        </a:p>
      </dgm:t>
    </dgm:pt>
    <dgm:pt modelId="{5EF80CEC-DD24-43AF-9FB2-2CE6EB7A3B6C}" type="parTrans" cxnId="{6ED6E94D-3676-4A4D-9B09-90BB7A004E47}">
      <dgm:prSet/>
      <dgm:spPr/>
      <dgm:t>
        <a:bodyPr/>
        <a:lstStyle/>
        <a:p>
          <a:endParaRPr lang="en-US"/>
        </a:p>
      </dgm:t>
    </dgm:pt>
    <dgm:pt modelId="{4077E945-0DA0-4734-AE16-95AD7EF9B20B}" type="sibTrans" cxnId="{6ED6E94D-3676-4A4D-9B09-90BB7A004E47}">
      <dgm:prSet/>
      <dgm:spPr/>
      <dgm:t>
        <a:bodyPr/>
        <a:lstStyle/>
        <a:p>
          <a:endParaRPr lang="en-US"/>
        </a:p>
      </dgm:t>
    </dgm:pt>
    <dgm:pt modelId="{69515EFC-902F-49DD-8B0D-18239C583826}" type="pres">
      <dgm:prSet presAssocID="{E5867E79-D0BD-469D-BE34-BB7E3A917BA4}" presName="linear" presStyleCnt="0">
        <dgm:presLayoutVars>
          <dgm:animLvl val="lvl"/>
          <dgm:resizeHandles val="exact"/>
        </dgm:presLayoutVars>
      </dgm:prSet>
      <dgm:spPr/>
    </dgm:pt>
    <dgm:pt modelId="{F321C245-1FCC-47A8-A2CC-9F65E2EDDB2E}" type="pres">
      <dgm:prSet presAssocID="{9E28B15B-048C-4F89-A692-AFD093873A74}" presName="parentText" presStyleLbl="node1" presStyleIdx="0" presStyleCnt="5">
        <dgm:presLayoutVars>
          <dgm:chMax val="0"/>
          <dgm:bulletEnabled val="1"/>
        </dgm:presLayoutVars>
      </dgm:prSet>
      <dgm:spPr/>
    </dgm:pt>
    <dgm:pt modelId="{F893A47C-3625-4B38-8FEE-C9918DDB5E0B}" type="pres">
      <dgm:prSet presAssocID="{C2F20571-90B0-46D8-8208-ED43520228DF}" presName="spacer" presStyleCnt="0"/>
      <dgm:spPr/>
    </dgm:pt>
    <dgm:pt modelId="{DEB4CFA0-2898-4628-9E33-1D9C2F269BE2}" type="pres">
      <dgm:prSet presAssocID="{60A389A8-FB62-4187-BA90-564F0FCA01A7}" presName="parentText" presStyleLbl="node1" presStyleIdx="1" presStyleCnt="5">
        <dgm:presLayoutVars>
          <dgm:chMax val="0"/>
          <dgm:bulletEnabled val="1"/>
        </dgm:presLayoutVars>
      </dgm:prSet>
      <dgm:spPr/>
    </dgm:pt>
    <dgm:pt modelId="{B15F0C5A-413D-463C-B8B5-BBED2FAFC945}" type="pres">
      <dgm:prSet presAssocID="{F0BC6A1F-0A92-4438-A9C0-EBF327563094}" presName="spacer" presStyleCnt="0"/>
      <dgm:spPr/>
    </dgm:pt>
    <dgm:pt modelId="{9D160056-7547-4D8F-9162-69922D08E822}" type="pres">
      <dgm:prSet presAssocID="{49F1142D-8D0C-46A4-A50A-3862D6069F1D}" presName="parentText" presStyleLbl="node1" presStyleIdx="2" presStyleCnt="5">
        <dgm:presLayoutVars>
          <dgm:chMax val="0"/>
          <dgm:bulletEnabled val="1"/>
        </dgm:presLayoutVars>
      </dgm:prSet>
      <dgm:spPr/>
    </dgm:pt>
    <dgm:pt modelId="{37678CEE-721F-4892-8DD9-4B059CA01359}" type="pres">
      <dgm:prSet presAssocID="{28F7F767-A171-438A-9638-94BB2078BBE4}" presName="spacer" presStyleCnt="0"/>
      <dgm:spPr/>
    </dgm:pt>
    <dgm:pt modelId="{BD6DDEF8-8E37-4914-B7C9-7D0098AD4213}" type="pres">
      <dgm:prSet presAssocID="{5399459D-0DB7-4E4E-99A9-3188733B0607}" presName="parentText" presStyleLbl="node1" presStyleIdx="3" presStyleCnt="5">
        <dgm:presLayoutVars>
          <dgm:chMax val="0"/>
          <dgm:bulletEnabled val="1"/>
        </dgm:presLayoutVars>
      </dgm:prSet>
      <dgm:spPr/>
    </dgm:pt>
    <dgm:pt modelId="{496C380F-9C01-4675-B73E-4C6664505F1F}" type="pres">
      <dgm:prSet presAssocID="{F2AF0001-E20C-4E99-8F9C-1F0DD77F4020}" presName="spacer" presStyleCnt="0"/>
      <dgm:spPr/>
    </dgm:pt>
    <dgm:pt modelId="{6EA9B231-5DDB-4147-8D54-3CB08AB5096A}" type="pres">
      <dgm:prSet presAssocID="{F1DE57E3-8EFE-481D-919E-E3DD225B1D08}" presName="parentText" presStyleLbl="node1" presStyleIdx="4" presStyleCnt="5">
        <dgm:presLayoutVars>
          <dgm:chMax val="0"/>
          <dgm:bulletEnabled val="1"/>
        </dgm:presLayoutVars>
      </dgm:prSet>
      <dgm:spPr/>
    </dgm:pt>
  </dgm:ptLst>
  <dgm:cxnLst>
    <dgm:cxn modelId="{27F24120-CD27-4970-B3C8-0417CB53D6CE}" srcId="{E5867E79-D0BD-469D-BE34-BB7E3A917BA4}" destId="{5399459D-0DB7-4E4E-99A9-3188733B0607}" srcOrd="3" destOrd="0" parTransId="{9612C806-9EB6-4F26-9DB5-F4C06A69E4BF}" sibTransId="{F2AF0001-E20C-4E99-8F9C-1F0DD77F4020}"/>
    <dgm:cxn modelId="{6ED6E94D-3676-4A4D-9B09-90BB7A004E47}" srcId="{E5867E79-D0BD-469D-BE34-BB7E3A917BA4}" destId="{F1DE57E3-8EFE-481D-919E-E3DD225B1D08}" srcOrd="4" destOrd="0" parTransId="{5EF80CEC-DD24-43AF-9FB2-2CE6EB7A3B6C}" sibTransId="{4077E945-0DA0-4734-AE16-95AD7EF9B20B}"/>
    <dgm:cxn modelId="{FC969650-9D15-46C4-9042-92F28759B233}" type="presOf" srcId="{F1DE57E3-8EFE-481D-919E-E3DD225B1D08}" destId="{6EA9B231-5DDB-4147-8D54-3CB08AB5096A}" srcOrd="0" destOrd="0" presId="urn:microsoft.com/office/officeart/2005/8/layout/vList2"/>
    <dgm:cxn modelId="{71F18F83-EC82-465F-A602-BEBAFD643A53}" srcId="{E5867E79-D0BD-469D-BE34-BB7E3A917BA4}" destId="{9E28B15B-048C-4F89-A692-AFD093873A74}" srcOrd="0" destOrd="0" parTransId="{D0697838-C903-4AE0-AB6D-198CC96C1F32}" sibTransId="{C2F20571-90B0-46D8-8208-ED43520228DF}"/>
    <dgm:cxn modelId="{1FFC6497-2840-4E4F-8367-5CA292CE3311}" type="presOf" srcId="{49F1142D-8D0C-46A4-A50A-3862D6069F1D}" destId="{9D160056-7547-4D8F-9162-69922D08E822}" srcOrd="0" destOrd="0" presId="urn:microsoft.com/office/officeart/2005/8/layout/vList2"/>
    <dgm:cxn modelId="{05D42A9D-EF4F-4E97-B1EE-403AA4EA66CF}" type="presOf" srcId="{9E28B15B-048C-4F89-A692-AFD093873A74}" destId="{F321C245-1FCC-47A8-A2CC-9F65E2EDDB2E}" srcOrd="0" destOrd="0" presId="urn:microsoft.com/office/officeart/2005/8/layout/vList2"/>
    <dgm:cxn modelId="{97AF28B8-AD7F-4D52-B5A0-498F3FAB77E1}" srcId="{E5867E79-D0BD-469D-BE34-BB7E3A917BA4}" destId="{60A389A8-FB62-4187-BA90-564F0FCA01A7}" srcOrd="1" destOrd="0" parTransId="{ABECF9E9-E068-4FD6-BCBB-27CA02EE16F1}" sibTransId="{F0BC6A1F-0A92-4438-A9C0-EBF327563094}"/>
    <dgm:cxn modelId="{FA6742C2-1F10-4F23-9CB8-5C590443A2E6}" type="presOf" srcId="{5399459D-0DB7-4E4E-99A9-3188733B0607}" destId="{BD6DDEF8-8E37-4914-B7C9-7D0098AD4213}" srcOrd="0" destOrd="0" presId="urn:microsoft.com/office/officeart/2005/8/layout/vList2"/>
    <dgm:cxn modelId="{51FF14C5-EA58-4F4D-88D1-A96F976B5084}" srcId="{E5867E79-D0BD-469D-BE34-BB7E3A917BA4}" destId="{49F1142D-8D0C-46A4-A50A-3862D6069F1D}" srcOrd="2" destOrd="0" parTransId="{B1A6A438-8386-443B-A499-B5AE4F70FB03}" sibTransId="{28F7F767-A171-438A-9638-94BB2078BBE4}"/>
    <dgm:cxn modelId="{3B56EFD0-3553-4871-B8FA-5214E167D089}" type="presOf" srcId="{60A389A8-FB62-4187-BA90-564F0FCA01A7}" destId="{DEB4CFA0-2898-4628-9E33-1D9C2F269BE2}" srcOrd="0" destOrd="0" presId="urn:microsoft.com/office/officeart/2005/8/layout/vList2"/>
    <dgm:cxn modelId="{BF0664F7-46AF-44C9-A179-6F35B2B3BDDF}" type="presOf" srcId="{E5867E79-D0BD-469D-BE34-BB7E3A917BA4}" destId="{69515EFC-902F-49DD-8B0D-18239C583826}" srcOrd="0" destOrd="0" presId="urn:microsoft.com/office/officeart/2005/8/layout/vList2"/>
    <dgm:cxn modelId="{C3AA5557-DF90-47F9-96B5-53042016455C}" type="presParOf" srcId="{69515EFC-902F-49DD-8B0D-18239C583826}" destId="{F321C245-1FCC-47A8-A2CC-9F65E2EDDB2E}" srcOrd="0" destOrd="0" presId="urn:microsoft.com/office/officeart/2005/8/layout/vList2"/>
    <dgm:cxn modelId="{F488BB11-688F-41EB-BC4A-5CACB618C188}" type="presParOf" srcId="{69515EFC-902F-49DD-8B0D-18239C583826}" destId="{F893A47C-3625-4B38-8FEE-C9918DDB5E0B}" srcOrd="1" destOrd="0" presId="urn:microsoft.com/office/officeart/2005/8/layout/vList2"/>
    <dgm:cxn modelId="{B882BF42-E65C-4009-AA79-0B59CAF15334}" type="presParOf" srcId="{69515EFC-902F-49DD-8B0D-18239C583826}" destId="{DEB4CFA0-2898-4628-9E33-1D9C2F269BE2}" srcOrd="2" destOrd="0" presId="urn:microsoft.com/office/officeart/2005/8/layout/vList2"/>
    <dgm:cxn modelId="{ADDBFF42-C472-4630-9B69-3FDAE5359021}" type="presParOf" srcId="{69515EFC-902F-49DD-8B0D-18239C583826}" destId="{B15F0C5A-413D-463C-B8B5-BBED2FAFC945}" srcOrd="3" destOrd="0" presId="urn:microsoft.com/office/officeart/2005/8/layout/vList2"/>
    <dgm:cxn modelId="{06253F83-98EC-4DB3-B960-C790D2C31021}" type="presParOf" srcId="{69515EFC-902F-49DD-8B0D-18239C583826}" destId="{9D160056-7547-4D8F-9162-69922D08E822}" srcOrd="4" destOrd="0" presId="urn:microsoft.com/office/officeart/2005/8/layout/vList2"/>
    <dgm:cxn modelId="{EB12BFC2-8295-4802-9956-BB35FB77E330}" type="presParOf" srcId="{69515EFC-902F-49DD-8B0D-18239C583826}" destId="{37678CEE-721F-4892-8DD9-4B059CA01359}" srcOrd="5" destOrd="0" presId="urn:microsoft.com/office/officeart/2005/8/layout/vList2"/>
    <dgm:cxn modelId="{99F13605-F2E5-4D43-96CD-FA614D32F775}" type="presParOf" srcId="{69515EFC-902F-49DD-8B0D-18239C583826}" destId="{BD6DDEF8-8E37-4914-B7C9-7D0098AD4213}" srcOrd="6" destOrd="0" presId="urn:microsoft.com/office/officeart/2005/8/layout/vList2"/>
    <dgm:cxn modelId="{F9F1BD16-462B-4428-B589-62ABA32190F7}" type="presParOf" srcId="{69515EFC-902F-49DD-8B0D-18239C583826}" destId="{496C380F-9C01-4675-B73E-4C6664505F1F}" srcOrd="7" destOrd="0" presId="urn:microsoft.com/office/officeart/2005/8/layout/vList2"/>
    <dgm:cxn modelId="{415A1ABB-73B7-4CD6-860A-1EAD0B8A768E}" type="presParOf" srcId="{69515EFC-902F-49DD-8B0D-18239C583826}" destId="{6EA9B231-5DDB-4147-8D54-3CB08AB5096A}" srcOrd="8" destOrd="0" presId="urn:microsoft.com/office/officeart/2005/8/layout/vList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63A0882-B158-4DD9-B8BA-2EC6F885CDB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59501CA-8AA7-4EA6-9D04-3E420A9B6D8A}">
      <dgm:prSet/>
      <dgm:spPr>
        <a:solidFill>
          <a:srgbClr val="B50038"/>
        </a:solidFill>
      </dgm:spPr>
      <dgm:t>
        <a:bodyPr/>
        <a:lstStyle/>
        <a:p>
          <a:r>
            <a:rPr lang="en-GB"/>
            <a:t>SRA Risk Outlook 2023 (</a:t>
          </a:r>
          <a:r>
            <a:rPr lang="en-GB">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sra.org.uk/publications</a:t>
          </a:r>
          <a:r>
            <a:rPr lang="en-GB"/>
            <a:t>)</a:t>
          </a:r>
          <a:endParaRPr lang="en-US"/>
        </a:p>
      </dgm:t>
    </dgm:pt>
    <dgm:pt modelId="{E7FFC7C5-E08B-4887-816A-F6D35D9D5E4A}" type="parTrans" cxnId="{B6A49D0E-3316-4B18-9052-E98406FCE127}">
      <dgm:prSet/>
      <dgm:spPr/>
      <dgm:t>
        <a:bodyPr/>
        <a:lstStyle/>
        <a:p>
          <a:endParaRPr lang="en-US"/>
        </a:p>
      </dgm:t>
    </dgm:pt>
    <dgm:pt modelId="{91132DA3-A2DC-44ED-9EFF-F454F0DC19DF}" type="sibTrans" cxnId="{B6A49D0E-3316-4B18-9052-E98406FCE127}">
      <dgm:prSet/>
      <dgm:spPr/>
      <dgm:t>
        <a:bodyPr/>
        <a:lstStyle/>
        <a:p>
          <a:endParaRPr lang="en-US"/>
        </a:p>
      </dgm:t>
    </dgm:pt>
    <dgm:pt modelId="{8CF976FE-E11E-4797-A3DA-C21B50875DC9}">
      <dgm:prSet/>
      <dgm:spPr>
        <a:solidFill>
          <a:srgbClr val="B50038"/>
        </a:solidFill>
      </dgm:spPr>
      <dgm:t>
        <a:bodyPr/>
        <a:lstStyle/>
        <a:p>
          <a:r>
            <a:rPr lang="en-GB"/>
            <a:t>Videos of previous Innovate events </a:t>
          </a:r>
          <a:r>
            <a:rPr lang="en-GB">
              <a:solidFill>
                <a:schemeClr val="bg1"/>
              </a:solidFill>
            </a:rPr>
            <a:t>(</a:t>
          </a:r>
          <a:r>
            <a:rPr lang="en-GB">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sra.org.uk/on-demand-events</a:t>
          </a:r>
          <a:r>
            <a:rPr lang="en-GB"/>
            <a:t>)</a:t>
          </a:r>
          <a:endParaRPr lang="en-US"/>
        </a:p>
      </dgm:t>
    </dgm:pt>
    <dgm:pt modelId="{A2631EBD-E295-4ECA-9175-8EFEA4A7BE14}" type="parTrans" cxnId="{F0312915-B8C0-49AA-A4B3-8AAB0D0F34E0}">
      <dgm:prSet/>
      <dgm:spPr/>
      <dgm:t>
        <a:bodyPr/>
        <a:lstStyle/>
        <a:p>
          <a:endParaRPr lang="en-US"/>
        </a:p>
      </dgm:t>
    </dgm:pt>
    <dgm:pt modelId="{6FAA055A-5BE9-44A2-B590-234E4DCFC367}" type="sibTrans" cxnId="{F0312915-B8C0-49AA-A4B3-8AAB0D0F34E0}">
      <dgm:prSet/>
      <dgm:spPr/>
      <dgm:t>
        <a:bodyPr/>
        <a:lstStyle/>
        <a:p>
          <a:endParaRPr lang="en-US"/>
        </a:p>
      </dgm:t>
    </dgm:pt>
    <dgm:pt modelId="{7AF88FE7-C214-47DC-B6EE-D81CF2539999}">
      <dgm:prSet/>
      <dgm:spPr>
        <a:solidFill>
          <a:srgbClr val="B50038"/>
        </a:solidFill>
      </dgm:spPr>
      <dgm:t>
        <a:bodyPr/>
        <a:lstStyle/>
        <a:p>
          <a:r>
            <a:rPr lang="en-GB"/>
            <a:t>Upcoming resources (genAI FAQ and good practice note on use of client data in AI tools)</a:t>
          </a:r>
          <a:endParaRPr lang="en-US"/>
        </a:p>
      </dgm:t>
    </dgm:pt>
    <dgm:pt modelId="{2F255DCB-2F11-41CA-A35F-D589EFCD8F3C}" type="parTrans" cxnId="{3AC21D69-2DFA-4DEC-98E7-68F5B95633F0}">
      <dgm:prSet/>
      <dgm:spPr/>
      <dgm:t>
        <a:bodyPr/>
        <a:lstStyle/>
        <a:p>
          <a:endParaRPr lang="en-US"/>
        </a:p>
      </dgm:t>
    </dgm:pt>
    <dgm:pt modelId="{26B7B617-F7B1-408B-AB41-94B43DFCE79B}" type="sibTrans" cxnId="{3AC21D69-2DFA-4DEC-98E7-68F5B95633F0}">
      <dgm:prSet/>
      <dgm:spPr/>
      <dgm:t>
        <a:bodyPr/>
        <a:lstStyle/>
        <a:p>
          <a:endParaRPr lang="en-US"/>
        </a:p>
      </dgm:t>
    </dgm:pt>
    <dgm:pt modelId="{793A2391-8196-4627-93FF-B8CD14D37757}">
      <dgm:prSet/>
      <dgm:spPr>
        <a:solidFill>
          <a:srgbClr val="B50038"/>
        </a:solidFill>
      </dgm:spPr>
      <dgm:t>
        <a:bodyPr/>
        <a:lstStyle/>
        <a:p>
          <a:r>
            <a:rPr lang="en-GB">
              <a:solidFill>
                <a:schemeClr val="bg1"/>
              </a:solidFill>
              <a:latin typeface="Open Sans"/>
              <a:ea typeface="Open Sans"/>
              <a:cs typeface="Open Sans"/>
            </a:rPr>
            <a:t>Professional Ethics helpline for solicitors: 0370 606 2577</a:t>
          </a:r>
          <a:endParaRPr lang="en-US"/>
        </a:p>
      </dgm:t>
    </dgm:pt>
    <dgm:pt modelId="{390256C7-2302-4A21-9C03-4879256E2EF0}" type="parTrans" cxnId="{B7049768-855E-46DD-AD77-D55916C9F60A}">
      <dgm:prSet/>
      <dgm:spPr/>
      <dgm:t>
        <a:bodyPr/>
        <a:lstStyle/>
        <a:p>
          <a:endParaRPr lang="en-US"/>
        </a:p>
      </dgm:t>
    </dgm:pt>
    <dgm:pt modelId="{AF420EF8-AE46-4601-B8B5-7FDD8D016886}" type="sibTrans" cxnId="{B7049768-855E-46DD-AD77-D55916C9F60A}">
      <dgm:prSet/>
      <dgm:spPr/>
      <dgm:t>
        <a:bodyPr/>
        <a:lstStyle/>
        <a:p>
          <a:endParaRPr lang="en-US"/>
        </a:p>
      </dgm:t>
    </dgm:pt>
    <dgm:pt modelId="{E870C09F-227C-41FA-B62E-A4D8B7EBDBF1}">
      <dgm:prSet/>
      <dgm:spPr>
        <a:solidFill>
          <a:srgbClr val="B50038"/>
        </a:solidFill>
      </dgm:spPr>
      <dgm:t>
        <a:bodyPr/>
        <a:lstStyle/>
        <a:p>
          <a:pPr algn="l">
            <a:buNone/>
          </a:pPr>
          <a:r>
            <a:rPr lang="en-GB">
              <a:solidFill>
                <a:schemeClr val="bg1"/>
              </a:solidFill>
              <a:ea typeface="ＭＳ Ｐゴシック"/>
            </a:rPr>
            <a:t>Email us at </a:t>
          </a:r>
          <a:r>
            <a:rPr lang="en-GB" b="1">
              <a:solidFill>
                <a:schemeClr val="bg1"/>
              </a:solidFill>
              <a:ea typeface="ＭＳ Ｐゴシック"/>
              <a:hlinkClick xmlns:r="http://schemas.openxmlformats.org/officeDocument/2006/relationships" r:id="rId3">
                <a:extLst>
                  <a:ext uri="{A12FA001-AC4F-418D-AE19-62706E023703}">
                    <ahyp:hlinkClr xmlns:ahyp="http://schemas.microsoft.com/office/drawing/2018/hyperlinkcolor" val="tx"/>
                  </a:ext>
                </a:extLst>
              </a:hlinkClick>
            </a:rPr>
            <a:t>innovate@sra.org.uk</a:t>
          </a:r>
          <a:endParaRPr lang="en-US" b="1">
            <a:solidFill>
              <a:schemeClr val="bg1"/>
            </a:solidFill>
            <a:latin typeface="Arial"/>
          </a:endParaRPr>
        </a:p>
      </dgm:t>
    </dgm:pt>
    <dgm:pt modelId="{D5A5449E-8379-4CE8-96BF-807537FD5F08}" type="parTrans" cxnId="{79F9C145-0A66-48CA-98A7-4C5C58E3482D}">
      <dgm:prSet/>
      <dgm:spPr/>
      <dgm:t>
        <a:bodyPr/>
        <a:lstStyle/>
        <a:p>
          <a:endParaRPr lang="en-GB"/>
        </a:p>
      </dgm:t>
    </dgm:pt>
    <dgm:pt modelId="{1E0ECC1A-7EB6-4461-97A5-7D6597BBA41F}" type="sibTrans" cxnId="{79F9C145-0A66-48CA-98A7-4C5C58E3482D}">
      <dgm:prSet/>
      <dgm:spPr/>
      <dgm:t>
        <a:bodyPr/>
        <a:lstStyle/>
        <a:p>
          <a:endParaRPr lang="en-GB"/>
        </a:p>
      </dgm:t>
    </dgm:pt>
    <dgm:pt modelId="{7D438BA3-6012-4C75-AA38-0C125FB3800D}" type="pres">
      <dgm:prSet presAssocID="{F63A0882-B158-4DD9-B8BA-2EC6F885CDB5}" presName="linear" presStyleCnt="0">
        <dgm:presLayoutVars>
          <dgm:animLvl val="lvl"/>
          <dgm:resizeHandles val="exact"/>
        </dgm:presLayoutVars>
      </dgm:prSet>
      <dgm:spPr/>
    </dgm:pt>
    <dgm:pt modelId="{78C5673C-4026-4721-9726-8286194DAE00}" type="pres">
      <dgm:prSet presAssocID="{559501CA-8AA7-4EA6-9D04-3E420A9B6D8A}" presName="parentText" presStyleLbl="node1" presStyleIdx="0" presStyleCnt="5">
        <dgm:presLayoutVars>
          <dgm:chMax val="0"/>
          <dgm:bulletEnabled val="1"/>
        </dgm:presLayoutVars>
      </dgm:prSet>
      <dgm:spPr/>
    </dgm:pt>
    <dgm:pt modelId="{E90BC000-CB84-45B3-892C-61B25C8FB104}" type="pres">
      <dgm:prSet presAssocID="{91132DA3-A2DC-44ED-9EFF-F454F0DC19DF}" presName="spacer" presStyleCnt="0"/>
      <dgm:spPr/>
    </dgm:pt>
    <dgm:pt modelId="{91FE8863-798F-4728-B9D0-54C120BFCA4B}" type="pres">
      <dgm:prSet presAssocID="{8CF976FE-E11E-4797-A3DA-C21B50875DC9}" presName="parentText" presStyleLbl="node1" presStyleIdx="1" presStyleCnt="5" custLinFactNeighborX="-35" custLinFactNeighborY="-46015">
        <dgm:presLayoutVars>
          <dgm:chMax val="0"/>
          <dgm:bulletEnabled val="1"/>
        </dgm:presLayoutVars>
      </dgm:prSet>
      <dgm:spPr/>
    </dgm:pt>
    <dgm:pt modelId="{8F1546F2-442F-483D-BB72-5173C065CABE}" type="pres">
      <dgm:prSet presAssocID="{6FAA055A-5BE9-44A2-B590-234E4DCFC367}" presName="spacer" presStyleCnt="0"/>
      <dgm:spPr/>
    </dgm:pt>
    <dgm:pt modelId="{417185CB-0584-4C5F-8960-330E7A92199D}" type="pres">
      <dgm:prSet presAssocID="{7AF88FE7-C214-47DC-B6EE-D81CF2539999}" presName="parentText" presStyleLbl="node1" presStyleIdx="2" presStyleCnt="5" custLinFactNeighborX="-35" custLinFactNeighborY="-46015">
        <dgm:presLayoutVars>
          <dgm:chMax val="0"/>
          <dgm:bulletEnabled val="1"/>
        </dgm:presLayoutVars>
      </dgm:prSet>
      <dgm:spPr/>
    </dgm:pt>
    <dgm:pt modelId="{8408CEFB-CD69-4FC5-AEE2-915A0C327BE7}" type="pres">
      <dgm:prSet presAssocID="{26B7B617-F7B1-408B-AB41-94B43DFCE79B}" presName="spacer" presStyleCnt="0"/>
      <dgm:spPr/>
    </dgm:pt>
    <dgm:pt modelId="{CE64C69B-B2B4-4EB2-984F-279C4ED9FAB5}" type="pres">
      <dgm:prSet presAssocID="{793A2391-8196-4627-93FF-B8CD14D37757}" presName="parentText" presStyleLbl="node1" presStyleIdx="3" presStyleCnt="5" custLinFactNeighborX="-35" custLinFactNeighborY="-92030">
        <dgm:presLayoutVars>
          <dgm:chMax val="0"/>
          <dgm:bulletEnabled val="1"/>
        </dgm:presLayoutVars>
      </dgm:prSet>
      <dgm:spPr/>
    </dgm:pt>
    <dgm:pt modelId="{334BB09B-472A-4364-BFB9-CEB53F04C82E}" type="pres">
      <dgm:prSet presAssocID="{AF420EF8-AE46-4601-B8B5-7FDD8D016886}" presName="spacer" presStyleCnt="0"/>
      <dgm:spPr/>
    </dgm:pt>
    <dgm:pt modelId="{6F6E498A-A64B-4CDA-807C-3A978020A7F7}" type="pres">
      <dgm:prSet presAssocID="{E870C09F-227C-41FA-B62E-A4D8B7EBDBF1}" presName="parentText" presStyleLbl="node1" presStyleIdx="4" presStyleCnt="5" custLinFactNeighborX="-35" custLinFactNeighborY="-92027">
        <dgm:presLayoutVars>
          <dgm:chMax val="0"/>
          <dgm:bulletEnabled val="1"/>
        </dgm:presLayoutVars>
      </dgm:prSet>
      <dgm:spPr/>
    </dgm:pt>
  </dgm:ptLst>
  <dgm:cxnLst>
    <dgm:cxn modelId="{7AA15C05-AE99-4676-890C-EF3932F45499}" type="presOf" srcId="{559501CA-8AA7-4EA6-9D04-3E420A9B6D8A}" destId="{78C5673C-4026-4721-9726-8286194DAE00}" srcOrd="0" destOrd="0" presId="urn:microsoft.com/office/officeart/2005/8/layout/vList2"/>
    <dgm:cxn modelId="{B6A49D0E-3316-4B18-9052-E98406FCE127}" srcId="{F63A0882-B158-4DD9-B8BA-2EC6F885CDB5}" destId="{559501CA-8AA7-4EA6-9D04-3E420A9B6D8A}" srcOrd="0" destOrd="0" parTransId="{E7FFC7C5-E08B-4887-816A-F6D35D9D5E4A}" sibTransId="{91132DA3-A2DC-44ED-9EFF-F454F0DC19DF}"/>
    <dgm:cxn modelId="{F0312915-B8C0-49AA-A4B3-8AAB0D0F34E0}" srcId="{F63A0882-B158-4DD9-B8BA-2EC6F885CDB5}" destId="{8CF976FE-E11E-4797-A3DA-C21B50875DC9}" srcOrd="1" destOrd="0" parTransId="{A2631EBD-E295-4ECA-9175-8EFEA4A7BE14}" sibTransId="{6FAA055A-5BE9-44A2-B590-234E4DCFC367}"/>
    <dgm:cxn modelId="{75C17B20-67E4-4C35-BCC4-A4ACF0E8B164}" type="presOf" srcId="{793A2391-8196-4627-93FF-B8CD14D37757}" destId="{CE64C69B-B2B4-4EB2-984F-279C4ED9FAB5}" srcOrd="0" destOrd="0" presId="urn:microsoft.com/office/officeart/2005/8/layout/vList2"/>
    <dgm:cxn modelId="{689D425B-C3A5-4111-8D5C-E765FD6DFC3E}" type="presOf" srcId="{F63A0882-B158-4DD9-B8BA-2EC6F885CDB5}" destId="{7D438BA3-6012-4C75-AA38-0C125FB3800D}" srcOrd="0" destOrd="0" presId="urn:microsoft.com/office/officeart/2005/8/layout/vList2"/>
    <dgm:cxn modelId="{79F9C145-0A66-48CA-98A7-4C5C58E3482D}" srcId="{F63A0882-B158-4DD9-B8BA-2EC6F885CDB5}" destId="{E870C09F-227C-41FA-B62E-A4D8B7EBDBF1}" srcOrd="4" destOrd="0" parTransId="{D5A5449E-8379-4CE8-96BF-807537FD5F08}" sibTransId="{1E0ECC1A-7EB6-4461-97A5-7D6597BBA41F}"/>
    <dgm:cxn modelId="{B7049768-855E-46DD-AD77-D55916C9F60A}" srcId="{F63A0882-B158-4DD9-B8BA-2EC6F885CDB5}" destId="{793A2391-8196-4627-93FF-B8CD14D37757}" srcOrd="3" destOrd="0" parTransId="{390256C7-2302-4A21-9C03-4879256E2EF0}" sibTransId="{AF420EF8-AE46-4601-B8B5-7FDD8D016886}"/>
    <dgm:cxn modelId="{3AC21D69-2DFA-4DEC-98E7-68F5B95633F0}" srcId="{F63A0882-B158-4DD9-B8BA-2EC6F885CDB5}" destId="{7AF88FE7-C214-47DC-B6EE-D81CF2539999}" srcOrd="2" destOrd="0" parTransId="{2F255DCB-2F11-41CA-A35F-D589EFCD8F3C}" sibTransId="{26B7B617-F7B1-408B-AB41-94B43DFCE79B}"/>
    <dgm:cxn modelId="{E0FDD34E-381A-4C47-80CC-29710DF006A8}" type="presOf" srcId="{7AF88FE7-C214-47DC-B6EE-D81CF2539999}" destId="{417185CB-0584-4C5F-8960-330E7A92199D}" srcOrd="0" destOrd="0" presId="urn:microsoft.com/office/officeart/2005/8/layout/vList2"/>
    <dgm:cxn modelId="{DAEE0AAF-9804-43D6-B628-9DEB25192F5B}" type="presOf" srcId="{E870C09F-227C-41FA-B62E-A4D8B7EBDBF1}" destId="{6F6E498A-A64B-4CDA-807C-3A978020A7F7}" srcOrd="0" destOrd="0" presId="urn:microsoft.com/office/officeart/2005/8/layout/vList2"/>
    <dgm:cxn modelId="{14D0C1E3-5B5F-4F88-BBF1-F6AEC84FB687}" type="presOf" srcId="{8CF976FE-E11E-4797-A3DA-C21B50875DC9}" destId="{91FE8863-798F-4728-B9D0-54C120BFCA4B}" srcOrd="0" destOrd="0" presId="urn:microsoft.com/office/officeart/2005/8/layout/vList2"/>
    <dgm:cxn modelId="{CE96A898-4346-4086-AEE9-DED28432DBD0}" type="presParOf" srcId="{7D438BA3-6012-4C75-AA38-0C125FB3800D}" destId="{78C5673C-4026-4721-9726-8286194DAE00}" srcOrd="0" destOrd="0" presId="urn:microsoft.com/office/officeart/2005/8/layout/vList2"/>
    <dgm:cxn modelId="{8188EE16-8E20-4A30-A66D-F02C95659D4E}" type="presParOf" srcId="{7D438BA3-6012-4C75-AA38-0C125FB3800D}" destId="{E90BC000-CB84-45B3-892C-61B25C8FB104}" srcOrd="1" destOrd="0" presId="urn:microsoft.com/office/officeart/2005/8/layout/vList2"/>
    <dgm:cxn modelId="{8E615D70-E6EF-41D3-B4D8-84872C967DF8}" type="presParOf" srcId="{7D438BA3-6012-4C75-AA38-0C125FB3800D}" destId="{91FE8863-798F-4728-B9D0-54C120BFCA4B}" srcOrd="2" destOrd="0" presId="urn:microsoft.com/office/officeart/2005/8/layout/vList2"/>
    <dgm:cxn modelId="{701B6172-9418-47FC-8313-DD18DB9C937C}" type="presParOf" srcId="{7D438BA3-6012-4C75-AA38-0C125FB3800D}" destId="{8F1546F2-442F-483D-BB72-5173C065CABE}" srcOrd="3" destOrd="0" presId="urn:microsoft.com/office/officeart/2005/8/layout/vList2"/>
    <dgm:cxn modelId="{39C47360-973F-4318-8F3F-7B6C89810153}" type="presParOf" srcId="{7D438BA3-6012-4C75-AA38-0C125FB3800D}" destId="{417185CB-0584-4C5F-8960-330E7A92199D}" srcOrd="4" destOrd="0" presId="urn:microsoft.com/office/officeart/2005/8/layout/vList2"/>
    <dgm:cxn modelId="{72190C8C-B729-4B30-93BA-6706A4EA0702}" type="presParOf" srcId="{7D438BA3-6012-4C75-AA38-0C125FB3800D}" destId="{8408CEFB-CD69-4FC5-AEE2-915A0C327BE7}" srcOrd="5" destOrd="0" presId="urn:microsoft.com/office/officeart/2005/8/layout/vList2"/>
    <dgm:cxn modelId="{27358C9F-121A-4229-8C33-510576167081}" type="presParOf" srcId="{7D438BA3-6012-4C75-AA38-0C125FB3800D}" destId="{CE64C69B-B2B4-4EB2-984F-279C4ED9FAB5}" srcOrd="6" destOrd="0" presId="urn:microsoft.com/office/officeart/2005/8/layout/vList2"/>
    <dgm:cxn modelId="{86C94F5B-12C8-40ED-A08E-2326638C14FA}" type="presParOf" srcId="{7D438BA3-6012-4C75-AA38-0C125FB3800D}" destId="{334BB09B-472A-4364-BFB9-CEB53F04C82E}" srcOrd="7" destOrd="0" presId="urn:microsoft.com/office/officeart/2005/8/layout/vList2"/>
    <dgm:cxn modelId="{B33547DE-06A7-4240-8E81-3D4341974D33}" type="presParOf" srcId="{7D438BA3-6012-4C75-AA38-0C125FB3800D}" destId="{6F6E498A-A64B-4CDA-807C-3A978020A7F7}"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FFE52-3EDB-4422-AFBD-FE870E069B6E}">
      <dsp:nvSpPr>
        <dsp:cNvPr id="0" name=""/>
        <dsp:cNvSpPr/>
      </dsp:nvSpPr>
      <dsp:spPr>
        <a:xfrm>
          <a:off x="298227" y="674938"/>
          <a:ext cx="924292" cy="924292"/>
        </a:xfrm>
        <a:prstGeom prst="round2DiagRect">
          <a:avLst>
            <a:gd name="adj1" fmla="val 29727"/>
            <a:gd name="adj2" fmla="val 0"/>
          </a:avLst>
        </a:prstGeom>
        <a:solidFill>
          <a:srgbClr val="B50038"/>
        </a:solidFill>
        <a:ln>
          <a:noFill/>
        </a:ln>
        <a:effectLst/>
      </dsp:spPr>
      <dsp:style>
        <a:lnRef idx="0">
          <a:scrgbClr r="0" g="0" b="0"/>
        </a:lnRef>
        <a:fillRef idx="1">
          <a:scrgbClr r="0" g="0" b="0"/>
        </a:fillRef>
        <a:effectRef idx="0">
          <a:scrgbClr r="0" g="0" b="0"/>
        </a:effectRef>
        <a:fontRef idx="minor"/>
      </dsp:style>
    </dsp:sp>
    <dsp:sp modelId="{0AA80C8F-D867-4582-BD67-4CF4C9802DBA}">
      <dsp:nvSpPr>
        <dsp:cNvPr id="0" name=""/>
        <dsp:cNvSpPr/>
      </dsp:nvSpPr>
      <dsp:spPr>
        <a:xfrm>
          <a:off x="495208" y="871919"/>
          <a:ext cx="530332" cy="53033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60C9167-89E0-47AF-89B6-D98FB9293FD5}">
      <dsp:nvSpPr>
        <dsp:cNvPr id="0" name=""/>
        <dsp:cNvSpPr/>
      </dsp:nvSpPr>
      <dsp:spPr>
        <a:xfrm>
          <a:off x="2757" y="1887126"/>
          <a:ext cx="1515234" cy="795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GB" sz="1600" kern="1200" cap="none" baseline="0"/>
            <a:t>AI transforming how legal services are delivered</a:t>
          </a:r>
        </a:p>
        <a:p>
          <a:pPr marL="0" lvl="0" indent="0" algn="ctr" defTabSz="711200">
            <a:spcBef>
              <a:spcPct val="0"/>
            </a:spcBef>
            <a:spcAft>
              <a:spcPct val="35000"/>
            </a:spcAft>
            <a:buNone/>
            <a:defRPr cap="all"/>
          </a:pPr>
          <a:endParaRPr lang="en-US" sz="1100" kern="1200"/>
        </a:p>
      </dsp:txBody>
      <dsp:txXfrm>
        <a:off x="2757" y="1887126"/>
        <a:ext cx="1515234" cy="795498"/>
      </dsp:txXfrm>
    </dsp:sp>
    <dsp:sp modelId="{321C9BAF-F6D2-4061-8920-19D94B8CB767}">
      <dsp:nvSpPr>
        <dsp:cNvPr id="0" name=""/>
        <dsp:cNvSpPr/>
      </dsp:nvSpPr>
      <dsp:spPr>
        <a:xfrm>
          <a:off x="2078628" y="674938"/>
          <a:ext cx="924292" cy="924292"/>
        </a:xfrm>
        <a:prstGeom prst="round2DiagRect">
          <a:avLst>
            <a:gd name="adj1" fmla="val 29727"/>
            <a:gd name="adj2" fmla="val 0"/>
          </a:avLst>
        </a:prstGeom>
        <a:solidFill>
          <a:srgbClr val="B50038"/>
        </a:solidFill>
        <a:ln>
          <a:noFill/>
        </a:ln>
        <a:effectLst/>
      </dsp:spPr>
      <dsp:style>
        <a:lnRef idx="0">
          <a:scrgbClr r="0" g="0" b="0"/>
        </a:lnRef>
        <a:fillRef idx="1">
          <a:scrgbClr r="0" g="0" b="0"/>
        </a:fillRef>
        <a:effectRef idx="0">
          <a:scrgbClr r="0" g="0" b="0"/>
        </a:effectRef>
        <a:fontRef idx="minor"/>
      </dsp:style>
    </dsp:sp>
    <dsp:sp modelId="{D3BBCC58-D1CD-4645-95C2-A13D422FAB64}">
      <dsp:nvSpPr>
        <dsp:cNvPr id="0" name=""/>
        <dsp:cNvSpPr/>
      </dsp:nvSpPr>
      <dsp:spPr>
        <a:xfrm>
          <a:off x="2275608" y="871919"/>
          <a:ext cx="530332" cy="53033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5415782-96EE-4E0F-95C6-1E3B101A01DF}">
      <dsp:nvSpPr>
        <dsp:cNvPr id="0" name=""/>
        <dsp:cNvSpPr/>
      </dsp:nvSpPr>
      <dsp:spPr>
        <a:xfrm>
          <a:off x="1783157" y="1887126"/>
          <a:ext cx="1515234" cy="795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cap="none" baseline="0">
              <a:solidFill>
                <a:srgbClr val="000000">
                  <a:hueOff val="0"/>
                  <a:satOff val="0"/>
                  <a:lumOff val="0"/>
                  <a:alphaOff val="0"/>
                </a:srgbClr>
              </a:solidFill>
              <a:latin typeface="Arial"/>
              <a:ea typeface="+mn-ea"/>
              <a:cs typeface="+mn-cs"/>
            </a:rPr>
            <a:t>Consumers also using AI tools directly</a:t>
          </a:r>
        </a:p>
      </dsp:txBody>
      <dsp:txXfrm>
        <a:off x="1783157" y="1887126"/>
        <a:ext cx="1515234" cy="795498"/>
      </dsp:txXfrm>
    </dsp:sp>
    <dsp:sp modelId="{B9AA8353-1333-401D-9B9A-F155DA0A71F0}">
      <dsp:nvSpPr>
        <dsp:cNvPr id="0" name=""/>
        <dsp:cNvSpPr/>
      </dsp:nvSpPr>
      <dsp:spPr>
        <a:xfrm>
          <a:off x="3859028" y="674938"/>
          <a:ext cx="924292" cy="924292"/>
        </a:xfrm>
        <a:prstGeom prst="round2DiagRect">
          <a:avLst>
            <a:gd name="adj1" fmla="val 29727"/>
            <a:gd name="adj2" fmla="val 0"/>
          </a:avLst>
        </a:prstGeom>
        <a:solidFill>
          <a:srgbClr val="B50038"/>
        </a:solidFill>
        <a:ln>
          <a:noFill/>
        </a:ln>
        <a:effectLst/>
      </dsp:spPr>
      <dsp:style>
        <a:lnRef idx="0">
          <a:scrgbClr r="0" g="0" b="0"/>
        </a:lnRef>
        <a:fillRef idx="1">
          <a:scrgbClr r="0" g="0" b="0"/>
        </a:fillRef>
        <a:effectRef idx="0">
          <a:scrgbClr r="0" g="0" b="0"/>
        </a:effectRef>
        <a:fontRef idx="minor"/>
      </dsp:style>
    </dsp:sp>
    <dsp:sp modelId="{3D7077C7-8B62-4ACE-B6A1-A41E1E198DFE}">
      <dsp:nvSpPr>
        <dsp:cNvPr id="0" name=""/>
        <dsp:cNvSpPr/>
      </dsp:nvSpPr>
      <dsp:spPr>
        <a:xfrm>
          <a:off x="4056008" y="871919"/>
          <a:ext cx="530332" cy="53033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F8614AA-A824-4971-AC77-6D1C3FDA4FD2}">
      <dsp:nvSpPr>
        <dsp:cNvPr id="0" name=""/>
        <dsp:cNvSpPr/>
      </dsp:nvSpPr>
      <dsp:spPr>
        <a:xfrm>
          <a:off x="3563557" y="1887126"/>
          <a:ext cx="1515234" cy="795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cap="none" baseline="0">
              <a:solidFill>
                <a:srgbClr val="000000">
                  <a:hueOff val="0"/>
                  <a:satOff val="0"/>
                  <a:lumOff val="0"/>
                  <a:alphaOff val="0"/>
                </a:srgbClr>
              </a:solidFill>
              <a:latin typeface="Arial"/>
              <a:ea typeface="+mn-ea"/>
              <a:cs typeface="+mn-cs"/>
            </a:rPr>
            <a:t>Example: Garfield Law</a:t>
          </a:r>
        </a:p>
      </dsp:txBody>
      <dsp:txXfrm>
        <a:off x="3563557" y="1887126"/>
        <a:ext cx="1515234" cy="795498"/>
      </dsp:txXfrm>
    </dsp:sp>
    <dsp:sp modelId="{C817A64B-D0E9-4038-A61F-BBB2B0EC7F45}">
      <dsp:nvSpPr>
        <dsp:cNvPr id="0" name=""/>
        <dsp:cNvSpPr/>
      </dsp:nvSpPr>
      <dsp:spPr>
        <a:xfrm>
          <a:off x="5639428" y="674938"/>
          <a:ext cx="924292" cy="924292"/>
        </a:xfrm>
        <a:prstGeom prst="round2DiagRect">
          <a:avLst>
            <a:gd name="adj1" fmla="val 29727"/>
            <a:gd name="adj2" fmla="val 0"/>
          </a:avLst>
        </a:prstGeom>
        <a:solidFill>
          <a:srgbClr val="B50038"/>
        </a:solidFill>
        <a:ln>
          <a:noFill/>
        </a:ln>
        <a:effectLst/>
      </dsp:spPr>
      <dsp:style>
        <a:lnRef idx="0">
          <a:scrgbClr r="0" g="0" b="0"/>
        </a:lnRef>
        <a:fillRef idx="1">
          <a:scrgbClr r="0" g="0" b="0"/>
        </a:fillRef>
        <a:effectRef idx="0">
          <a:scrgbClr r="0" g="0" b="0"/>
        </a:effectRef>
        <a:fontRef idx="minor"/>
      </dsp:style>
    </dsp:sp>
    <dsp:sp modelId="{78DCCA39-9613-4BFA-B312-10C31A880A92}">
      <dsp:nvSpPr>
        <dsp:cNvPr id="0" name=""/>
        <dsp:cNvSpPr/>
      </dsp:nvSpPr>
      <dsp:spPr>
        <a:xfrm>
          <a:off x="5836409" y="871919"/>
          <a:ext cx="530332" cy="53033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71B4FC6-304F-4217-B349-24911D393220}">
      <dsp:nvSpPr>
        <dsp:cNvPr id="0" name=""/>
        <dsp:cNvSpPr/>
      </dsp:nvSpPr>
      <dsp:spPr>
        <a:xfrm>
          <a:off x="5343958" y="1887126"/>
          <a:ext cx="1515234" cy="795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cap="none" baseline="0">
              <a:solidFill>
                <a:srgbClr val="000000">
                  <a:hueOff val="0"/>
                  <a:satOff val="0"/>
                  <a:lumOff val="0"/>
                  <a:alphaOff val="0"/>
                </a:srgbClr>
              </a:solidFill>
              <a:latin typeface="Arial"/>
              <a:ea typeface="+mn-ea"/>
              <a:cs typeface="+mn-cs"/>
            </a:rPr>
            <a:t>Benefits: efficiency, access, consistency</a:t>
          </a:r>
        </a:p>
      </dsp:txBody>
      <dsp:txXfrm>
        <a:off x="5343958" y="1887126"/>
        <a:ext cx="1515234" cy="795498"/>
      </dsp:txXfrm>
    </dsp:sp>
    <dsp:sp modelId="{CA013E27-7BAD-4783-8D08-00A2B65E08A8}">
      <dsp:nvSpPr>
        <dsp:cNvPr id="0" name=""/>
        <dsp:cNvSpPr/>
      </dsp:nvSpPr>
      <dsp:spPr>
        <a:xfrm>
          <a:off x="7419829" y="674938"/>
          <a:ext cx="924292" cy="924292"/>
        </a:xfrm>
        <a:prstGeom prst="round2DiagRect">
          <a:avLst>
            <a:gd name="adj1" fmla="val 29727"/>
            <a:gd name="adj2" fmla="val 0"/>
          </a:avLst>
        </a:prstGeom>
        <a:solidFill>
          <a:srgbClr val="B50038"/>
        </a:solidFill>
        <a:ln>
          <a:noFill/>
        </a:ln>
        <a:effectLst/>
      </dsp:spPr>
      <dsp:style>
        <a:lnRef idx="0">
          <a:scrgbClr r="0" g="0" b="0"/>
        </a:lnRef>
        <a:fillRef idx="1">
          <a:scrgbClr r="0" g="0" b="0"/>
        </a:fillRef>
        <a:effectRef idx="0">
          <a:scrgbClr r="0" g="0" b="0"/>
        </a:effectRef>
        <a:fontRef idx="minor"/>
      </dsp:style>
    </dsp:sp>
    <dsp:sp modelId="{45491699-C188-4B64-85A8-36254C4C9542}">
      <dsp:nvSpPr>
        <dsp:cNvPr id="0" name=""/>
        <dsp:cNvSpPr/>
      </dsp:nvSpPr>
      <dsp:spPr>
        <a:xfrm>
          <a:off x="7616809" y="871919"/>
          <a:ext cx="530332" cy="53033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D2590D2-002B-4EB7-A386-B29074004FD8}">
      <dsp:nvSpPr>
        <dsp:cNvPr id="0" name=""/>
        <dsp:cNvSpPr/>
      </dsp:nvSpPr>
      <dsp:spPr>
        <a:xfrm>
          <a:off x="7124358" y="1887126"/>
          <a:ext cx="1515234" cy="795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cap="none" baseline="0">
              <a:solidFill>
                <a:srgbClr val="000000">
                  <a:hueOff val="0"/>
                  <a:satOff val="0"/>
                  <a:lumOff val="0"/>
                  <a:alphaOff val="0"/>
                </a:srgbClr>
              </a:solidFill>
              <a:latin typeface="Arial"/>
              <a:ea typeface="+mn-ea"/>
              <a:cs typeface="+mn-cs"/>
            </a:rPr>
            <a:t>Risks: hallucinations, data security, trust</a:t>
          </a:r>
        </a:p>
      </dsp:txBody>
      <dsp:txXfrm>
        <a:off x="7124358" y="1887126"/>
        <a:ext cx="1515234" cy="7954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6356FA-C9C3-4A81-B2E3-71BB6EB659A7}">
      <dsp:nvSpPr>
        <dsp:cNvPr id="0" name=""/>
        <dsp:cNvSpPr/>
      </dsp:nvSpPr>
      <dsp:spPr>
        <a:xfrm>
          <a:off x="0" y="10573"/>
          <a:ext cx="8642350" cy="558719"/>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sp>
    <dsp:sp modelId="{91B57E6E-9A14-4385-9991-8CF41879EB6C}">
      <dsp:nvSpPr>
        <dsp:cNvPr id="0" name=""/>
        <dsp:cNvSpPr/>
      </dsp:nvSpPr>
      <dsp:spPr>
        <a:xfrm>
          <a:off x="169012" y="128334"/>
          <a:ext cx="307295" cy="30729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BF4173F-014A-4BE0-BB9C-50260F3BC04D}">
      <dsp:nvSpPr>
        <dsp:cNvPr id="0" name=""/>
        <dsp:cNvSpPr/>
      </dsp:nvSpPr>
      <dsp:spPr>
        <a:xfrm>
          <a:off x="645320" y="2623"/>
          <a:ext cx="7997029" cy="558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131" tIns="59131" rIns="59131" bIns="59131" numCol="1" spcCol="1270" anchor="ctr" anchorCtr="0">
          <a:noAutofit/>
        </a:bodyPr>
        <a:lstStyle/>
        <a:p>
          <a:pPr marL="0" lvl="0" indent="0" algn="l" defTabSz="844550">
            <a:lnSpc>
              <a:spcPct val="100000"/>
            </a:lnSpc>
            <a:spcBef>
              <a:spcPct val="0"/>
            </a:spcBef>
            <a:spcAft>
              <a:spcPct val="35000"/>
            </a:spcAft>
            <a:buNone/>
          </a:pPr>
          <a:r>
            <a:rPr lang="en-US" sz="1900" kern="1200"/>
            <a:t>In development</a:t>
          </a:r>
        </a:p>
      </dsp:txBody>
      <dsp:txXfrm>
        <a:off x="645320" y="2623"/>
        <a:ext cx="7997029" cy="558719"/>
      </dsp:txXfrm>
    </dsp:sp>
    <dsp:sp modelId="{CD2FF97D-5AA7-4000-921D-84A1661D6E56}">
      <dsp:nvSpPr>
        <dsp:cNvPr id="0" name=""/>
        <dsp:cNvSpPr/>
      </dsp:nvSpPr>
      <dsp:spPr>
        <a:xfrm>
          <a:off x="0" y="701022"/>
          <a:ext cx="8642350" cy="558719"/>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sp>
    <dsp:sp modelId="{9652D0F7-6368-477A-B96A-6B1B249833E8}">
      <dsp:nvSpPr>
        <dsp:cNvPr id="0" name=""/>
        <dsp:cNvSpPr/>
      </dsp:nvSpPr>
      <dsp:spPr>
        <a:xfrm>
          <a:off x="169012" y="826734"/>
          <a:ext cx="307295" cy="30729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6A1087D-52BC-477A-9F01-CA404A41FC30}">
      <dsp:nvSpPr>
        <dsp:cNvPr id="0" name=""/>
        <dsp:cNvSpPr/>
      </dsp:nvSpPr>
      <dsp:spPr>
        <a:xfrm>
          <a:off x="645320" y="701022"/>
          <a:ext cx="7997029" cy="558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131" tIns="59131" rIns="59131" bIns="59131" numCol="1" spcCol="1270" anchor="ctr" anchorCtr="0">
          <a:noAutofit/>
        </a:bodyPr>
        <a:lstStyle/>
        <a:p>
          <a:pPr marL="0" lvl="0" indent="0" algn="l" defTabSz="844550">
            <a:lnSpc>
              <a:spcPct val="100000"/>
            </a:lnSpc>
            <a:spcBef>
              <a:spcPct val="0"/>
            </a:spcBef>
            <a:spcAft>
              <a:spcPct val="35000"/>
            </a:spcAft>
            <a:buNone/>
          </a:pPr>
          <a:r>
            <a:rPr lang="en-US" sz="1900" kern="1200"/>
            <a:t>Responding to common questions from firms and public</a:t>
          </a:r>
        </a:p>
      </dsp:txBody>
      <dsp:txXfrm>
        <a:off x="645320" y="701022"/>
        <a:ext cx="7997029" cy="558719"/>
      </dsp:txXfrm>
    </dsp:sp>
    <dsp:sp modelId="{8987C317-7A1F-47F4-B9A7-6DCA78966EAB}">
      <dsp:nvSpPr>
        <dsp:cNvPr id="0" name=""/>
        <dsp:cNvSpPr/>
      </dsp:nvSpPr>
      <dsp:spPr>
        <a:xfrm>
          <a:off x="0" y="1399421"/>
          <a:ext cx="8642350" cy="55871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991574-EAFA-4ACF-BF56-0259F90E0586}">
      <dsp:nvSpPr>
        <dsp:cNvPr id="0" name=""/>
        <dsp:cNvSpPr/>
      </dsp:nvSpPr>
      <dsp:spPr>
        <a:xfrm>
          <a:off x="169012" y="1525133"/>
          <a:ext cx="307295" cy="3072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03EEAD-C1B3-4882-9A12-4D9A4E9D2AAA}">
      <dsp:nvSpPr>
        <dsp:cNvPr id="0" name=""/>
        <dsp:cNvSpPr/>
      </dsp:nvSpPr>
      <dsp:spPr>
        <a:xfrm>
          <a:off x="645320" y="1399421"/>
          <a:ext cx="7997029" cy="558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131" tIns="59131" rIns="59131" bIns="59131" numCol="1" spcCol="1270" anchor="ctr" anchorCtr="0">
          <a:noAutofit/>
        </a:bodyPr>
        <a:lstStyle/>
        <a:p>
          <a:pPr marL="0" lvl="0" indent="0" algn="l" defTabSz="844550">
            <a:lnSpc>
              <a:spcPct val="100000"/>
            </a:lnSpc>
            <a:spcBef>
              <a:spcPct val="0"/>
            </a:spcBef>
            <a:spcAft>
              <a:spcPct val="35000"/>
            </a:spcAft>
            <a:buNone/>
          </a:pPr>
          <a:endParaRPr lang="en-GB" sz="1900" kern="1200"/>
        </a:p>
      </dsp:txBody>
      <dsp:txXfrm>
        <a:off x="645320" y="1399421"/>
        <a:ext cx="7997029" cy="558719"/>
      </dsp:txXfrm>
    </dsp:sp>
    <dsp:sp modelId="{263998D4-5A1B-4CB0-BCC7-7393EC796A35}">
      <dsp:nvSpPr>
        <dsp:cNvPr id="0" name=""/>
        <dsp:cNvSpPr/>
      </dsp:nvSpPr>
      <dsp:spPr>
        <a:xfrm>
          <a:off x="0" y="2097821"/>
          <a:ext cx="8642350" cy="558719"/>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sp>
    <dsp:sp modelId="{6B1F7FC5-6B80-466C-8940-A607F700B12D}">
      <dsp:nvSpPr>
        <dsp:cNvPr id="0" name=""/>
        <dsp:cNvSpPr/>
      </dsp:nvSpPr>
      <dsp:spPr>
        <a:xfrm>
          <a:off x="169012" y="2223532"/>
          <a:ext cx="307295" cy="30729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A1E98AE-E427-4DBE-B0AF-75CE822B9116}">
      <dsp:nvSpPr>
        <dsp:cNvPr id="0" name=""/>
        <dsp:cNvSpPr/>
      </dsp:nvSpPr>
      <dsp:spPr>
        <a:xfrm>
          <a:off x="645320" y="2097821"/>
          <a:ext cx="7997029" cy="558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131" tIns="59131" rIns="59131" bIns="59131" numCol="1" spcCol="1270" anchor="ctr" anchorCtr="0">
          <a:noAutofit/>
        </a:bodyPr>
        <a:lstStyle/>
        <a:p>
          <a:pPr marL="0" lvl="0" indent="0" algn="l" defTabSz="844550">
            <a:lnSpc>
              <a:spcPct val="100000"/>
            </a:lnSpc>
            <a:spcBef>
              <a:spcPct val="0"/>
            </a:spcBef>
            <a:spcAft>
              <a:spcPct val="35000"/>
            </a:spcAft>
            <a:buNone/>
          </a:pPr>
          <a:r>
            <a:rPr lang="en-US" sz="1900" kern="1200"/>
            <a:t>Practical guidance, not prescriptive</a:t>
          </a:r>
        </a:p>
      </dsp:txBody>
      <dsp:txXfrm>
        <a:off x="645320" y="2097821"/>
        <a:ext cx="7997029" cy="558719"/>
      </dsp:txXfrm>
    </dsp:sp>
    <dsp:sp modelId="{23F15BFC-225B-4B46-AEFC-02F0A29ACA72}">
      <dsp:nvSpPr>
        <dsp:cNvPr id="0" name=""/>
        <dsp:cNvSpPr/>
      </dsp:nvSpPr>
      <dsp:spPr>
        <a:xfrm>
          <a:off x="0" y="2796220"/>
          <a:ext cx="8642350" cy="558719"/>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sp>
    <dsp:sp modelId="{20A8C99E-E1BB-4E40-BA8F-95274B1A6F29}">
      <dsp:nvSpPr>
        <dsp:cNvPr id="0" name=""/>
        <dsp:cNvSpPr/>
      </dsp:nvSpPr>
      <dsp:spPr>
        <a:xfrm>
          <a:off x="169012" y="2921932"/>
          <a:ext cx="307295" cy="30729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BE2C82F-7266-410C-8D4B-CF0EDB70EDB1}">
      <dsp:nvSpPr>
        <dsp:cNvPr id="0" name=""/>
        <dsp:cNvSpPr/>
      </dsp:nvSpPr>
      <dsp:spPr>
        <a:xfrm>
          <a:off x="645320" y="2796220"/>
          <a:ext cx="7997029" cy="558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131" tIns="59131" rIns="59131" bIns="59131" numCol="1" spcCol="1270" anchor="ctr" anchorCtr="0">
          <a:noAutofit/>
        </a:bodyPr>
        <a:lstStyle/>
        <a:p>
          <a:pPr marL="0" lvl="0" indent="0" algn="l" defTabSz="844550">
            <a:lnSpc>
              <a:spcPct val="100000"/>
            </a:lnSpc>
            <a:spcBef>
              <a:spcPct val="0"/>
            </a:spcBef>
            <a:spcAft>
              <a:spcPct val="35000"/>
            </a:spcAft>
            <a:buNone/>
          </a:pPr>
          <a:r>
            <a:rPr lang="en-US" sz="1900" kern="1200"/>
            <a:t>Living document </a:t>
          </a:r>
          <a:r>
            <a:rPr lang="en-GB" sz="1900" kern="1200"/>
            <a:t>–</a:t>
          </a:r>
          <a:r>
            <a:rPr lang="en-US" sz="1900" kern="1200"/>
            <a:t> will evolve</a:t>
          </a:r>
        </a:p>
      </dsp:txBody>
      <dsp:txXfrm>
        <a:off x="645320" y="2796220"/>
        <a:ext cx="7997029" cy="5587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21C245-1FCC-47A8-A2CC-9F65E2EDDB2E}">
      <dsp:nvSpPr>
        <dsp:cNvPr id="0" name=""/>
        <dsp:cNvSpPr/>
      </dsp:nvSpPr>
      <dsp:spPr>
        <a:xfrm>
          <a:off x="0" y="522101"/>
          <a:ext cx="5712944" cy="42120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In development</a:t>
          </a:r>
        </a:p>
      </dsp:txBody>
      <dsp:txXfrm>
        <a:off x="20561" y="542662"/>
        <a:ext cx="5671822" cy="380078"/>
      </dsp:txXfrm>
    </dsp:sp>
    <dsp:sp modelId="{DEB4CFA0-2898-4628-9E33-1D9C2F269BE2}">
      <dsp:nvSpPr>
        <dsp:cNvPr id="0" name=""/>
        <dsp:cNvSpPr/>
      </dsp:nvSpPr>
      <dsp:spPr>
        <a:xfrm>
          <a:off x="0" y="995141"/>
          <a:ext cx="5712944" cy="42120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Addresses questions around AI &amp; client data</a:t>
          </a:r>
        </a:p>
      </dsp:txBody>
      <dsp:txXfrm>
        <a:off x="20561" y="1015702"/>
        <a:ext cx="5671822" cy="380078"/>
      </dsp:txXfrm>
    </dsp:sp>
    <dsp:sp modelId="{9D160056-7547-4D8F-9162-69922D08E822}">
      <dsp:nvSpPr>
        <dsp:cNvPr id="0" name=""/>
        <dsp:cNvSpPr/>
      </dsp:nvSpPr>
      <dsp:spPr>
        <a:xfrm>
          <a:off x="0" y="1468181"/>
          <a:ext cx="5712944" cy="42120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Clarifies how regulatory duties apply</a:t>
          </a:r>
        </a:p>
      </dsp:txBody>
      <dsp:txXfrm>
        <a:off x="20561" y="1488742"/>
        <a:ext cx="5671822" cy="380078"/>
      </dsp:txXfrm>
    </dsp:sp>
    <dsp:sp modelId="{BD6DDEF8-8E37-4914-B7C9-7D0098AD4213}">
      <dsp:nvSpPr>
        <dsp:cNvPr id="0" name=""/>
        <dsp:cNvSpPr/>
      </dsp:nvSpPr>
      <dsp:spPr>
        <a:xfrm>
          <a:off x="0" y="1941221"/>
          <a:ext cx="5712944" cy="42120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Promotes safe, compliant innovation</a:t>
          </a:r>
        </a:p>
      </dsp:txBody>
      <dsp:txXfrm>
        <a:off x="20561" y="1961782"/>
        <a:ext cx="5671822" cy="380078"/>
      </dsp:txXfrm>
    </dsp:sp>
    <dsp:sp modelId="{6EA9B231-5DDB-4147-8D54-3CB08AB5096A}">
      <dsp:nvSpPr>
        <dsp:cNvPr id="0" name=""/>
        <dsp:cNvSpPr/>
      </dsp:nvSpPr>
      <dsp:spPr>
        <a:xfrm>
          <a:off x="0" y="2414261"/>
          <a:ext cx="5712944" cy="42120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Live document looking at types of model, types of data</a:t>
          </a:r>
        </a:p>
      </dsp:txBody>
      <dsp:txXfrm>
        <a:off x="20561" y="2434822"/>
        <a:ext cx="5671822" cy="3800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C5673C-4026-4721-9726-8286194DAE00}">
      <dsp:nvSpPr>
        <dsp:cNvPr id="0" name=""/>
        <dsp:cNvSpPr/>
      </dsp:nvSpPr>
      <dsp:spPr>
        <a:xfrm>
          <a:off x="0" y="87813"/>
          <a:ext cx="7849429" cy="68445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SRA Risk Outlook 2023 (</a:t>
          </a:r>
          <a:r>
            <a:rPr lang="en-GB" sz="1800" kern="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sra.org.uk/publications</a:t>
          </a:r>
          <a:r>
            <a:rPr lang="en-GB" sz="1800" kern="1200"/>
            <a:t>)</a:t>
          </a:r>
          <a:endParaRPr lang="en-US" sz="1800" kern="1200"/>
        </a:p>
      </dsp:txBody>
      <dsp:txXfrm>
        <a:off x="33412" y="121225"/>
        <a:ext cx="7782605" cy="617626"/>
      </dsp:txXfrm>
    </dsp:sp>
    <dsp:sp modelId="{91FE8863-798F-4728-B9D0-54C120BFCA4B}">
      <dsp:nvSpPr>
        <dsp:cNvPr id="0" name=""/>
        <dsp:cNvSpPr/>
      </dsp:nvSpPr>
      <dsp:spPr>
        <a:xfrm>
          <a:off x="0" y="800249"/>
          <a:ext cx="7849429" cy="68445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Videos of previous Innovate events </a:t>
          </a:r>
          <a:r>
            <a:rPr lang="en-GB" sz="1800" kern="1200">
              <a:solidFill>
                <a:schemeClr val="bg1"/>
              </a:solidFill>
            </a:rPr>
            <a:t>(</a:t>
          </a:r>
          <a:r>
            <a:rPr lang="en-GB" sz="1800" kern="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sra.org.uk/on-demand-events</a:t>
          </a:r>
          <a:r>
            <a:rPr lang="en-GB" sz="1800" kern="1200"/>
            <a:t>)</a:t>
          </a:r>
          <a:endParaRPr lang="en-US" sz="1800" kern="1200"/>
        </a:p>
      </dsp:txBody>
      <dsp:txXfrm>
        <a:off x="33412" y="833661"/>
        <a:ext cx="7782605" cy="617626"/>
      </dsp:txXfrm>
    </dsp:sp>
    <dsp:sp modelId="{417185CB-0584-4C5F-8960-330E7A92199D}">
      <dsp:nvSpPr>
        <dsp:cNvPr id="0" name=""/>
        <dsp:cNvSpPr/>
      </dsp:nvSpPr>
      <dsp:spPr>
        <a:xfrm>
          <a:off x="0" y="1536539"/>
          <a:ext cx="7849429" cy="68445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Upcoming resources (genAI FAQ and good practice note on use of client data in AI tools)</a:t>
          </a:r>
          <a:endParaRPr lang="en-US" sz="1800" kern="1200"/>
        </a:p>
      </dsp:txBody>
      <dsp:txXfrm>
        <a:off x="33412" y="1569951"/>
        <a:ext cx="7782605" cy="617626"/>
      </dsp:txXfrm>
    </dsp:sp>
    <dsp:sp modelId="{CE64C69B-B2B4-4EB2-984F-279C4ED9FAB5}">
      <dsp:nvSpPr>
        <dsp:cNvPr id="0" name=""/>
        <dsp:cNvSpPr/>
      </dsp:nvSpPr>
      <dsp:spPr>
        <a:xfrm>
          <a:off x="0" y="2248975"/>
          <a:ext cx="7849429" cy="68445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solidFill>
                <a:schemeClr val="bg1"/>
              </a:solidFill>
              <a:latin typeface="Open Sans"/>
              <a:ea typeface="Open Sans"/>
              <a:cs typeface="Open Sans"/>
            </a:rPr>
            <a:t>Professional Ethics helpline for solicitors: 0370 606 2577</a:t>
          </a:r>
          <a:endParaRPr lang="en-US" sz="1800" kern="1200"/>
        </a:p>
      </dsp:txBody>
      <dsp:txXfrm>
        <a:off x="33412" y="2282387"/>
        <a:ext cx="7782605" cy="617626"/>
      </dsp:txXfrm>
    </dsp:sp>
    <dsp:sp modelId="{6F6E498A-A64B-4CDA-807C-3A978020A7F7}">
      <dsp:nvSpPr>
        <dsp:cNvPr id="0" name=""/>
        <dsp:cNvSpPr/>
      </dsp:nvSpPr>
      <dsp:spPr>
        <a:xfrm>
          <a:off x="0" y="2985266"/>
          <a:ext cx="7849429" cy="684450"/>
        </a:xfrm>
        <a:prstGeom prst="roundRect">
          <a:avLst/>
        </a:prstGeom>
        <a:solidFill>
          <a:srgbClr val="B5003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solidFill>
                <a:schemeClr val="bg1"/>
              </a:solidFill>
              <a:ea typeface="ＭＳ Ｐゴシック"/>
            </a:rPr>
            <a:t>Email us at </a:t>
          </a:r>
          <a:r>
            <a:rPr lang="en-GB" sz="1800" b="1" kern="1200">
              <a:solidFill>
                <a:schemeClr val="bg1"/>
              </a:solidFill>
              <a:ea typeface="ＭＳ Ｐゴシック"/>
              <a:hlinkClick xmlns:r="http://schemas.openxmlformats.org/officeDocument/2006/relationships" r:id="rId3">
                <a:extLst>
                  <a:ext uri="{A12FA001-AC4F-418D-AE19-62706E023703}">
                    <ahyp:hlinkClr xmlns:ahyp="http://schemas.microsoft.com/office/drawing/2018/hyperlinkcolor" val="tx"/>
                  </a:ext>
                </a:extLst>
              </a:hlinkClick>
            </a:rPr>
            <a:t>innovate@sra.org.uk</a:t>
          </a:r>
          <a:endParaRPr lang="en-US" sz="1800" b="1" kern="1200">
            <a:solidFill>
              <a:schemeClr val="bg1"/>
            </a:solidFill>
            <a:latin typeface="Arial"/>
          </a:endParaRPr>
        </a:p>
      </dsp:txBody>
      <dsp:txXfrm>
        <a:off x="33412" y="3018678"/>
        <a:ext cx="7782605" cy="617626"/>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7035" cy="490379"/>
          </a:xfrm>
          <a:prstGeom prst="rect">
            <a:avLst/>
          </a:prstGeom>
        </p:spPr>
        <p:txBody>
          <a:bodyPr vert="horz" wrap="square" lIns="91440" tIns="45720" rIns="91440" bIns="45720" numCol="1" anchor="t" anchorCtr="0" compatLnSpc="1">
            <a:prstTxWarp prst="textNoShape">
              <a:avLst/>
            </a:prstTxWarp>
          </a:bodyPr>
          <a:lstStyle>
            <a:lvl1pPr algn="l">
              <a:defRPr sz="1200">
                <a:latin typeface="Arial" pitchFamily="34" charset="0"/>
              </a:defRPr>
            </a:lvl1pPr>
          </a:lstStyle>
          <a:p>
            <a:pPr>
              <a:defRPr/>
            </a:pPr>
            <a:endParaRPr lang="en-US"/>
          </a:p>
        </p:txBody>
      </p:sp>
      <p:sp>
        <p:nvSpPr>
          <p:cNvPr id="3" name="Date Placeholder 2"/>
          <p:cNvSpPr>
            <a:spLocks noGrp="1"/>
          </p:cNvSpPr>
          <p:nvPr>
            <p:ph type="dt" sz="quarter" idx="1"/>
          </p:nvPr>
        </p:nvSpPr>
        <p:spPr>
          <a:xfrm>
            <a:off x="3852241" y="0"/>
            <a:ext cx="2947035" cy="490379"/>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F71937B9-9BEB-4715-9929-27D5D50C9E9C}" type="datetimeFigureOut">
              <a:rPr lang="en-US"/>
              <a:pPr>
                <a:defRPr/>
              </a:pPr>
              <a:t>3/10/2026</a:t>
            </a:fld>
            <a:endParaRPr lang="en-US"/>
          </a:p>
        </p:txBody>
      </p:sp>
      <p:sp>
        <p:nvSpPr>
          <p:cNvPr id="4" name="Footer Placeholder 3"/>
          <p:cNvSpPr>
            <a:spLocks noGrp="1"/>
          </p:cNvSpPr>
          <p:nvPr>
            <p:ph type="ftr" sz="quarter" idx="2"/>
          </p:nvPr>
        </p:nvSpPr>
        <p:spPr>
          <a:xfrm>
            <a:off x="0" y="9315494"/>
            <a:ext cx="2947035" cy="490379"/>
          </a:xfrm>
          <a:prstGeom prst="rect">
            <a:avLst/>
          </a:prstGeom>
        </p:spPr>
        <p:txBody>
          <a:bodyPr vert="horz" wrap="square" lIns="91440" tIns="45720" rIns="91440" bIns="45720" numCol="1" anchor="b" anchorCtr="0" compatLnSpc="1">
            <a:prstTxWarp prst="textNoShape">
              <a:avLst/>
            </a:prstTxWarp>
          </a:bodyPr>
          <a:lstStyle>
            <a:lvl1pPr algn="l">
              <a:defRPr sz="1200">
                <a:latin typeface="Arial" pitchFamily="34" charset="0"/>
              </a:defRPr>
            </a:lvl1pPr>
          </a:lstStyle>
          <a:p>
            <a:pPr>
              <a:defRPr/>
            </a:pPr>
            <a:endParaRPr lang="en-US"/>
          </a:p>
        </p:txBody>
      </p:sp>
      <p:sp>
        <p:nvSpPr>
          <p:cNvPr id="5" name="Slide Number Placeholder 4"/>
          <p:cNvSpPr>
            <a:spLocks noGrp="1"/>
          </p:cNvSpPr>
          <p:nvPr>
            <p:ph type="sldNum" sz="quarter" idx="3"/>
          </p:nvPr>
        </p:nvSpPr>
        <p:spPr>
          <a:xfrm>
            <a:off x="3852241" y="9315494"/>
            <a:ext cx="2947035" cy="490379"/>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45915B72-6729-4D09-98FB-FD8BA4F4A6E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7035" cy="49208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2241" y="0"/>
            <a:ext cx="2947035" cy="492082"/>
          </a:xfrm>
          <a:prstGeom prst="rect">
            <a:avLst/>
          </a:prstGeom>
        </p:spPr>
        <p:txBody>
          <a:bodyPr vert="horz" lIns="91440" tIns="45720" rIns="91440" bIns="45720" rtlCol="0"/>
          <a:lstStyle>
            <a:lvl1pPr algn="r">
              <a:defRPr sz="1200"/>
            </a:lvl1pPr>
          </a:lstStyle>
          <a:p>
            <a:fld id="{61901FC3-FB1E-444B-9391-0D8DF6DC47ED}" type="datetimeFigureOut">
              <a:rPr lang="en-GB" smtClean="0"/>
              <a:t>10/03/2026</a:t>
            </a:fld>
            <a:endParaRPr lang="en-GB"/>
          </a:p>
        </p:txBody>
      </p:sp>
      <p:sp>
        <p:nvSpPr>
          <p:cNvPr id="4" name="Slide Image Placeholder 3"/>
          <p:cNvSpPr>
            <a:spLocks noGrp="1" noRot="1" noChangeAspect="1"/>
          </p:cNvSpPr>
          <p:nvPr>
            <p:ph type="sldImg" idx="2"/>
          </p:nvPr>
        </p:nvSpPr>
        <p:spPr>
          <a:xfrm>
            <a:off x="458788" y="1225550"/>
            <a:ext cx="5883275" cy="33099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085" y="4719895"/>
            <a:ext cx="5440680" cy="386173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15495"/>
            <a:ext cx="2947035" cy="49208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2241" y="9315495"/>
            <a:ext cx="2947035" cy="492081"/>
          </a:xfrm>
          <a:prstGeom prst="rect">
            <a:avLst/>
          </a:prstGeom>
        </p:spPr>
        <p:txBody>
          <a:bodyPr vert="horz" lIns="91440" tIns="45720" rIns="91440" bIns="45720" rtlCol="0" anchor="b"/>
          <a:lstStyle>
            <a:lvl1pPr algn="r">
              <a:defRPr sz="1200"/>
            </a:lvl1pPr>
          </a:lstStyle>
          <a:p>
            <a:fld id="{8EE2A4E0-2618-45FD-B219-0E3B12C5DA68}" type="slidenum">
              <a:rPr lang="en-GB" smtClean="0"/>
              <a:t>‹#›</a:t>
            </a:fld>
            <a:endParaRPr lang="en-GB"/>
          </a:p>
        </p:txBody>
      </p:sp>
    </p:spTree>
    <p:extLst>
      <p:ext uri="{BB962C8B-B14F-4D97-AF65-F5344CB8AC3E}">
        <p14:creationId xmlns:p14="http://schemas.microsoft.com/office/powerpoint/2010/main" val="4139180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Hi everyone, I’m Aisling O’Connell, Head of Innovation Policy at the SRA, and I’m going to talk to you today about how the SRA views AI Regulation, as well as talk to you about two resources we are currently developing, a genAI FAQ and a Good Practice note on using Client Data in AI Tools.</a:t>
            </a:r>
          </a:p>
          <a:p>
            <a:endParaRPr lang="en-GB"/>
          </a:p>
          <a:p>
            <a:r>
              <a:rPr lang="en-GB"/>
              <a:t>A little about me -  I've been at the SRA for about 2 years, and I’m responsible for our work programme on innovation, including AI. Before joining the SRA, I worked at the Legal Services Board, and in various government roles before that.</a:t>
            </a:r>
            <a:endParaRPr lang="en-GB">
              <a:ea typeface="Calibri"/>
              <a:cs typeface="Calibri"/>
            </a:endParaRPr>
          </a:p>
        </p:txBody>
      </p:sp>
      <p:sp>
        <p:nvSpPr>
          <p:cNvPr id="4" name="Slide Number Placeholder 3"/>
          <p:cNvSpPr>
            <a:spLocks noGrp="1"/>
          </p:cNvSpPr>
          <p:nvPr>
            <p:ph type="sldNum" sz="quarter" idx="5"/>
          </p:nvPr>
        </p:nvSpPr>
        <p:spPr/>
        <p:txBody>
          <a:bodyPr/>
          <a:lstStyle/>
          <a:p>
            <a:fld id="{8EE2A4E0-2618-45FD-B219-0E3B12C5DA68}" type="slidenum">
              <a:rPr lang="en-GB" smtClean="0"/>
              <a:t>1</a:t>
            </a:fld>
            <a:endParaRPr lang="en-GB"/>
          </a:p>
        </p:txBody>
      </p:sp>
    </p:spTree>
    <p:extLst>
      <p:ext uri="{BB962C8B-B14F-4D97-AF65-F5344CB8AC3E}">
        <p14:creationId xmlns:p14="http://schemas.microsoft.com/office/powerpoint/2010/main" val="1753359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701EE-5BD2-6924-7A2F-E78172A241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EAFA1F-E85E-7CE8-7D48-1B5986F874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CCD75-3211-3A23-A61C-04C7199DE374}"/>
              </a:ext>
            </a:extLst>
          </p:cNvPr>
          <p:cNvSpPr>
            <a:spLocks noGrp="1"/>
          </p:cNvSpPr>
          <p:nvPr>
            <p:ph type="body" idx="1"/>
          </p:nvPr>
        </p:nvSpPr>
        <p:spPr/>
        <p:txBody>
          <a:bodyPr/>
          <a:lstStyle/>
          <a:p>
            <a:r>
              <a:rPr lang="en-GB"/>
              <a:t>Both of these resources, the generative AI FAQ and the best practice note on handling client data in AI tools, are still in draft form and will continue to develop as the market and technology evolve. They are designed to provide practical support to firms and solicitors who are already starting to use AI, as well as to those who are considering it.</a:t>
            </a:r>
          </a:p>
          <a:p>
            <a:endParaRPr lang="en-GB"/>
          </a:p>
          <a:p>
            <a:r>
              <a:rPr lang="en-GB"/>
              <a:t>The central aim is to help firms adopt genAI tools in ways that are safe, compliant, and innovative. The resources show that while the technology is new, the underlying professional duties remain the same. Confidentiality, acting in clients’ best interests, and maintaining public trust are as important in the context of AI as in any other part of legal practice.</a:t>
            </a:r>
            <a:endParaRPr lang="en-GB">
              <a:ea typeface="Calibri"/>
              <a:cs typeface="Calibri"/>
            </a:endParaRPr>
          </a:p>
          <a:p>
            <a:endParaRPr lang="en-GB"/>
          </a:p>
          <a:p>
            <a:r>
              <a:rPr lang="en-GB"/>
              <a:t>By following these resources, firms can use AI to improve efficiency and access to services, while also embedding the safeguards that protect clients and uphold the integrity of the profession. We will continue to refine this material in light of feedback and emerging practices, and we welcome comments and engagement to ensure the resources meet the needs of both practitioners and the public.</a:t>
            </a:r>
            <a:endParaRPr lang="en-GB">
              <a:ea typeface="Calibri"/>
              <a:cs typeface="Calibri"/>
            </a:endParaRPr>
          </a:p>
          <a:p>
            <a:endParaRPr lang="en-GB">
              <a:ea typeface="Calibri"/>
              <a:cs typeface="Calibri"/>
            </a:endParaRPr>
          </a:p>
          <a:p>
            <a:r>
              <a:rPr lang="en-GB">
                <a:ea typeface="Calibri"/>
                <a:cs typeface="Calibri"/>
              </a:rPr>
              <a:t>You can also take a look at our Risk Outlook, which talks about AI, </a:t>
            </a:r>
            <a:r>
              <a:rPr lang="en-GB" err="1">
                <a:ea typeface="Calibri" panose="020F0502020204030204"/>
                <a:cs typeface="Calibri" panose="020F0502020204030204"/>
              </a:rPr>
              <a:t>genAI</a:t>
            </a:r>
            <a:r>
              <a:rPr lang="en-GB">
                <a:ea typeface="Calibri" panose="020F0502020204030204"/>
                <a:cs typeface="Calibri" panose="020F0502020204030204"/>
              </a:rPr>
              <a:t>, the emerging risks it poses, and to mitigate against some of those risks.</a:t>
            </a:r>
          </a:p>
          <a:p>
            <a:endParaRPr lang="en-GB">
              <a:ea typeface="Calibri" panose="020F0502020204030204"/>
              <a:cs typeface="Calibri" panose="020F0502020204030204"/>
            </a:endParaRPr>
          </a:p>
          <a:p>
            <a:r>
              <a:rPr lang="en-GB">
                <a:ea typeface="Calibri" panose="020F0502020204030204"/>
                <a:cs typeface="Calibri" panose="020F0502020204030204"/>
              </a:rPr>
              <a:t>There are also videos of our Innovate events, where we discuss all things tech &amp; Innovation </a:t>
            </a:r>
            <a:r>
              <a:rPr lang="en-GB" err="1">
                <a:ea typeface="Calibri" panose="020F0502020204030204"/>
                <a:cs typeface="Calibri" panose="020F0502020204030204"/>
              </a:rPr>
              <a:t>wihtint</a:t>
            </a:r>
            <a:r>
              <a:rPr lang="en-GB">
                <a:ea typeface="Calibri" panose="020F0502020204030204"/>
                <a:cs typeface="Calibri" panose="020F0502020204030204"/>
              </a:rPr>
              <a:t> a regulatory context</a:t>
            </a:r>
          </a:p>
          <a:p>
            <a:endParaRPr lang="en-GB">
              <a:ea typeface="Calibri" panose="020F0502020204030204"/>
              <a:cs typeface="Calibri" panose="020F0502020204030204"/>
            </a:endParaRPr>
          </a:p>
          <a:p>
            <a:r>
              <a:rPr lang="en-GB">
                <a:ea typeface="Calibri" panose="020F0502020204030204"/>
                <a:cs typeface="Calibri" panose="020F0502020204030204"/>
              </a:rPr>
              <a:t>Finally there is our Ethics helpline, which anyone can call if they want more information or clarity on how a solicitor's professional duties apply within a specific context, such as </a:t>
            </a:r>
            <a:r>
              <a:rPr lang="en-GB" err="1">
                <a:ea typeface="Calibri" panose="020F0502020204030204"/>
                <a:cs typeface="Calibri" panose="020F0502020204030204"/>
              </a:rPr>
              <a:t>genAI</a:t>
            </a:r>
            <a:r>
              <a:rPr lang="en-GB">
                <a:ea typeface="Calibri" panose="020F0502020204030204"/>
                <a:cs typeface="Calibri" panose="020F0502020204030204"/>
              </a:rPr>
              <a:t>.</a:t>
            </a:r>
          </a:p>
          <a:p>
            <a:endParaRPr lang="en-GB">
              <a:ea typeface="Calibri" panose="020F0502020204030204"/>
              <a:cs typeface="Calibri" panose="020F0502020204030204"/>
            </a:endParaRPr>
          </a:p>
          <a:p>
            <a:r>
              <a:rPr lang="en-GB">
                <a:ea typeface="Calibri" panose="020F0502020204030204"/>
                <a:cs typeface="Calibri" panose="020F0502020204030204"/>
              </a:rPr>
              <a:t>And finally if you have any questions that you think me or the wider Innovation Policy team can help with, please do get in touch: Innovate@sra.org.uk</a:t>
            </a:r>
          </a:p>
          <a:p>
            <a:endParaRPr lang="en-GB">
              <a:ea typeface="Calibri" panose="020F0502020204030204"/>
              <a:cs typeface="Calibri" panose="020F0502020204030204"/>
            </a:endParaRPr>
          </a:p>
          <a:p>
            <a:r>
              <a:rPr lang="en-GB">
                <a:ea typeface="Calibri" panose="020F0502020204030204"/>
                <a:cs typeface="Calibri" panose="020F0502020204030204"/>
              </a:rPr>
              <a:t>Thank you – and now time for questions </a:t>
            </a:r>
          </a:p>
          <a:p>
            <a:endParaRPr lang="en-GB">
              <a:ea typeface="Calibri" panose="020F0502020204030204"/>
              <a:cs typeface="Calibri" panose="020F0502020204030204"/>
            </a:endParaRPr>
          </a:p>
        </p:txBody>
      </p:sp>
      <p:sp>
        <p:nvSpPr>
          <p:cNvPr id="4" name="Slide Number Placeholder 3">
            <a:extLst>
              <a:ext uri="{FF2B5EF4-FFF2-40B4-BE49-F238E27FC236}">
                <a16:creationId xmlns:a16="http://schemas.microsoft.com/office/drawing/2014/main" id="{1F4281F1-C628-14AC-5575-105CEBA688D2}"/>
              </a:ext>
            </a:extLst>
          </p:cNvPr>
          <p:cNvSpPr>
            <a:spLocks noGrp="1"/>
          </p:cNvSpPr>
          <p:nvPr>
            <p:ph type="sldNum" sz="quarter" idx="5"/>
          </p:nvPr>
        </p:nvSpPr>
        <p:spPr/>
        <p:txBody>
          <a:bodyPr/>
          <a:lstStyle/>
          <a:p>
            <a:fld id="{8EE2A4E0-2618-45FD-B219-0E3B12C5DA68}" type="slidenum">
              <a:rPr lang="en-GB" smtClean="0"/>
              <a:t>10</a:t>
            </a:fld>
            <a:endParaRPr lang="en-GB"/>
          </a:p>
        </p:txBody>
      </p:sp>
    </p:spTree>
    <p:extLst>
      <p:ext uri="{BB962C8B-B14F-4D97-AF65-F5344CB8AC3E}">
        <p14:creationId xmlns:p14="http://schemas.microsoft.com/office/powerpoint/2010/main" val="321988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AI, and genAI specifically, is increasingly transforming how legal services are delivered. </a:t>
            </a:r>
          </a:p>
          <a:p>
            <a:endParaRPr lang="en-GB" dirty="0"/>
          </a:p>
          <a:p>
            <a:r>
              <a:rPr lang="en-GB" dirty="0"/>
              <a:t>Law firms are adopting AI both to help to improve efficiency and save costs </a:t>
            </a:r>
            <a:r>
              <a:rPr lang="en-GB"/>
              <a:t>in back-office </a:t>
            </a:r>
            <a:r>
              <a:rPr lang="en-GB" dirty="0"/>
              <a:t>functions, but also to streamline tasks, deliver legal services, interact with clients, and even explore new business models. </a:t>
            </a:r>
            <a:endParaRPr lang="en-GB" dirty="0">
              <a:ea typeface="Calibri"/>
              <a:cs typeface="Calibri"/>
            </a:endParaRPr>
          </a:p>
          <a:p>
            <a:endParaRPr lang="en-GB" dirty="0"/>
          </a:p>
          <a:p>
            <a:r>
              <a:rPr lang="en-GB" dirty="0"/>
              <a:t>One example that many of you may be aware of is Garfield.Law an SRA-authorised law firm that helps small businesses and sole traders recover debts using a genAI tool, but with a solicitor still checking outputs. It shows how genAI can open access to justice and reduce costs for consumers, and within the bounds of existing regulation.</a:t>
            </a:r>
            <a:br>
              <a:rPr lang="en-GB" dirty="0">
                <a:cs typeface="+mn-lt"/>
              </a:rPr>
            </a:br>
            <a:endParaRPr lang="en-GB" dirty="0"/>
          </a:p>
          <a:p>
            <a:r>
              <a:rPr lang="en-GB" dirty="0"/>
              <a:t>At the same time, consumers are turning to AI tools directly, sometimes for basic advice, sometimes for document support. We know that this as increasing fact – and we have some research underway to understand how consumers use AI with regards to their legal needs or legal issues. </a:t>
            </a:r>
          </a:p>
          <a:p>
            <a:endParaRPr lang="en-GB" dirty="0"/>
          </a:p>
          <a:p>
            <a:r>
              <a:rPr lang="en-GB" dirty="0"/>
              <a:t>The opportunity is huge: better access to justice, improved consistency, reduced cost. But there are risks too: hallucinations, confidentiality breaches, and the challenge of maintaining public trust. And these risks are problematic. Here at the SRA we are already dealing with a number of cases where those we regulate have used genAI tools, and where the tool has hallucinated to produce fake cases, and this has then made its way to a court bundle or to clients. Which is why sessions like these are important, so we can discuss what this all means within the context of outcome-based regulation</a:t>
            </a:r>
            <a:endParaRPr lang="en-GB" dirty="0">
              <a:ea typeface="Calibri"/>
              <a:cs typeface="Calibri"/>
            </a:endParaRPr>
          </a:p>
        </p:txBody>
      </p:sp>
      <p:sp>
        <p:nvSpPr>
          <p:cNvPr id="4" name="Slide Number Placeholder 3"/>
          <p:cNvSpPr>
            <a:spLocks noGrp="1"/>
          </p:cNvSpPr>
          <p:nvPr>
            <p:ph type="sldNum" sz="quarter" idx="5"/>
          </p:nvPr>
        </p:nvSpPr>
        <p:spPr/>
        <p:txBody>
          <a:bodyPr/>
          <a:lstStyle/>
          <a:p>
            <a:fld id="{8EE2A4E0-2618-45FD-B219-0E3B12C5DA68}" type="slidenum">
              <a:rPr lang="en-GB" smtClean="0"/>
              <a:t>2</a:t>
            </a:fld>
            <a:endParaRPr lang="en-GB"/>
          </a:p>
        </p:txBody>
      </p:sp>
    </p:spTree>
    <p:extLst>
      <p:ext uri="{BB962C8B-B14F-4D97-AF65-F5344CB8AC3E}">
        <p14:creationId xmlns:p14="http://schemas.microsoft.com/office/powerpoint/2010/main" val="3931110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753DA-4E93-29EE-9801-6A81F8DF7A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F2F53A-F906-D4CA-557C-00BD38D421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D71EE6-BE51-CFE8-B2BC-8C47B1C81C6A}"/>
              </a:ext>
            </a:extLst>
          </p:cNvPr>
          <p:cNvSpPr>
            <a:spLocks noGrp="1"/>
          </p:cNvSpPr>
          <p:nvPr>
            <p:ph type="body" idx="1"/>
          </p:nvPr>
        </p:nvSpPr>
        <p:spPr/>
        <p:txBody>
          <a:bodyPr/>
          <a:lstStyle/>
          <a:p>
            <a:pPr fontAlgn="t"/>
            <a:r>
              <a:rPr lang="en-GB" sz="1200" b="0" i="0" kern="1200">
                <a:solidFill>
                  <a:schemeClr val="tx1"/>
                </a:solidFill>
                <a:effectLst/>
                <a:latin typeface="+mn-lt"/>
                <a:ea typeface="+mn-ea"/>
                <a:cs typeface="+mn-cs"/>
              </a:rPr>
              <a:t>Outcome‑based regulation sets out </a:t>
            </a:r>
            <a:r>
              <a:rPr lang="en-GB" sz="1200" b="0" i="1" kern="1200">
                <a:solidFill>
                  <a:schemeClr val="tx1"/>
                </a:solidFill>
                <a:effectLst/>
                <a:latin typeface="+mn-lt"/>
                <a:ea typeface="+mn-ea"/>
                <a:cs typeface="+mn-cs"/>
              </a:rPr>
              <a:t>the standards and results</a:t>
            </a:r>
            <a:r>
              <a:rPr lang="en-GB" sz="1200" b="0" i="0" kern="1200">
                <a:solidFill>
                  <a:schemeClr val="tx1"/>
                </a:solidFill>
                <a:effectLst/>
                <a:latin typeface="+mn-lt"/>
                <a:ea typeface="+mn-ea"/>
                <a:cs typeface="+mn-cs"/>
              </a:rPr>
              <a:t> we expect firms to deliver, </a:t>
            </a:r>
            <a:r>
              <a:rPr lang="en-GB"/>
              <a:t>based on the SRA Principles and the Code of Conduct,  </a:t>
            </a:r>
            <a:r>
              <a:rPr lang="en-GB" sz="1200" b="0" i="0" kern="1200">
                <a:solidFill>
                  <a:schemeClr val="tx1"/>
                </a:solidFill>
                <a:effectLst/>
                <a:latin typeface="+mn-lt"/>
                <a:ea typeface="+mn-ea"/>
                <a:cs typeface="+mn-cs"/>
              </a:rPr>
              <a:t>such as acting in clients’ best interests, maintaining confidentiality, and ensuring services are competent, rather than prescribing exactly how firms must operate.</a:t>
            </a:r>
          </a:p>
          <a:p>
            <a:pPr fontAlgn="t"/>
            <a:br>
              <a:rPr lang="en-GB" sz="1200" b="0" i="0" kern="1200">
                <a:effectLst/>
                <a:cs typeface="+mn-lt"/>
              </a:rPr>
            </a:br>
            <a:r>
              <a:rPr lang="en-GB" sz="1200" b="0" i="0" kern="1200">
                <a:solidFill>
                  <a:schemeClr val="tx1"/>
                </a:solidFill>
                <a:effectLst/>
                <a:latin typeface="+mn-lt"/>
                <a:ea typeface="+mn-ea"/>
                <a:cs typeface="+mn-cs"/>
              </a:rPr>
              <a:t>This approach recognises that different firms achieve these outcomes in different ways, depending on their size, risk profile, and the tools they use. It means that we focus on whether our regulated community are achieving the right outcomes, and not on prescribing the means by which these are achieved. </a:t>
            </a:r>
            <a:endParaRPr lang="en-GB" sz="1200" b="1" i="0" kern="1200">
              <a:solidFill>
                <a:schemeClr val="tx1"/>
              </a:solidFill>
              <a:effectLst/>
              <a:latin typeface="+mn-lt"/>
              <a:ea typeface="+mn-ea"/>
              <a:cs typeface="+mn-cs"/>
            </a:endParaRPr>
          </a:p>
          <a:p>
            <a:pPr fontAlgn="t"/>
            <a:endParaRPr lang="en-GB" sz="1200" b="1" i="0" kern="1200">
              <a:solidFill>
                <a:schemeClr val="tx1"/>
              </a:solidFill>
              <a:effectLst/>
              <a:latin typeface="+mn-lt"/>
              <a:ea typeface="+mn-ea"/>
              <a:cs typeface="+mn-cs"/>
            </a:endParaRPr>
          </a:p>
          <a:p>
            <a:pPr fontAlgn="t"/>
            <a:r>
              <a:rPr lang="en-GB" sz="1200" b="1" i="0" kern="1200">
                <a:solidFill>
                  <a:schemeClr val="tx1"/>
                </a:solidFill>
                <a:effectLst/>
                <a:latin typeface="+mn-lt"/>
                <a:ea typeface="+mn-ea"/>
                <a:cs typeface="+mn-cs"/>
              </a:rPr>
              <a:t>What this means in the context of AI</a:t>
            </a:r>
          </a:p>
          <a:p>
            <a:pPr fontAlgn="t"/>
            <a:r>
              <a:rPr lang="en-GB" sz="1200" b="0" i="0" kern="1200">
                <a:solidFill>
                  <a:schemeClr val="tx1"/>
                </a:solidFill>
                <a:effectLst/>
                <a:latin typeface="+mn-lt"/>
                <a:ea typeface="+mn-ea"/>
                <a:cs typeface="+mn-cs"/>
              </a:rPr>
              <a:t>I wanted to illustrate what ‘outcomes-based regulation’ means in the context of AI: </a:t>
            </a:r>
          </a:p>
          <a:p>
            <a:pPr fontAlgn="t"/>
            <a:r>
              <a:rPr lang="en-GB" sz="1200" b="1" i="0" kern="1200">
                <a:solidFill>
                  <a:schemeClr val="tx1"/>
                </a:solidFill>
                <a:effectLst/>
                <a:latin typeface="+mn-lt"/>
                <a:ea typeface="+mn-ea"/>
                <a:cs typeface="+mn-cs"/>
              </a:rPr>
              <a:t>Flexibility and innovation:</a:t>
            </a:r>
            <a:r>
              <a:rPr lang="en-GB" sz="1200" b="0" i="0" kern="1200">
                <a:solidFill>
                  <a:schemeClr val="tx1"/>
                </a:solidFill>
                <a:effectLst/>
                <a:latin typeface="+mn-lt"/>
                <a:ea typeface="+mn-ea"/>
                <a:cs typeface="+mn-cs"/>
              </a:rPr>
              <a:t> Because rules do not specify the exact steps firms must follow, they can design processes, technologies, and workflows that make sense for them. This is especially important in fast‑moving areas like AI, where prescriptive rules risk becoming outdated.</a:t>
            </a:r>
            <a:endParaRPr lang="en-GB" sz="1200" b="0" i="0" kern="1200">
              <a:solidFill>
                <a:schemeClr val="tx1"/>
              </a:solidFill>
              <a:effectLst/>
              <a:latin typeface="+mn-lt"/>
              <a:ea typeface="Calibri"/>
              <a:cs typeface="Calibri"/>
            </a:endParaRPr>
          </a:p>
          <a:p>
            <a:pPr fontAlgn="t"/>
            <a:r>
              <a:rPr lang="en-GB" sz="1200" b="1" i="0" kern="1200">
                <a:solidFill>
                  <a:schemeClr val="tx1"/>
                </a:solidFill>
                <a:effectLst/>
                <a:latin typeface="+mn-lt"/>
                <a:ea typeface="+mn-ea"/>
                <a:cs typeface="+mn-cs"/>
              </a:rPr>
              <a:t>Future‑proofing:</a:t>
            </a:r>
            <a:r>
              <a:rPr lang="en-GB" sz="1200" b="0" i="0" kern="1200">
                <a:solidFill>
                  <a:schemeClr val="tx1"/>
                </a:solidFill>
                <a:effectLst/>
                <a:latin typeface="+mn-lt"/>
                <a:ea typeface="+mn-ea"/>
                <a:cs typeface="+mn-cs"/>
              </a:rPr>
              <a:t> Rather than chasing new technologies with new rules, the core outcomes remain stable. As technology evolves, firms must still meet the same professional standards.</a:t>
            </a:r>
            <a:endParaRPr lang="en-GB" sz="1200" b="0" i="0" kern="1200">
              <a:solidFill>
                <a:schemeClr val="tx1"/>
              </a:solidFill>
              <a:effectLst/>
              <a:latin typeface="+mn-lt"/>
              <a:ea typeface="Calibri"/>
              <a:cs typeface="Calibri"/>
            </a:endParaRPr>
          </a:p>
          <a:p>
            <a:pPr fontAlgn="t"/>
            <a:r>
              <a:rPr lang="en-GB" sz="1200" b="1" i="0" kern="1200">
                <a:solidFill>
                  <a:schemeClr val="tx1"/>
                </a:solidFill>
                <a:effectLst/>
                <a:latin typeface="+mn-lt"/>
                <a:ea typeface="+mn-ea"/>
                <a:cs typeface="+mn-cs"/>
              </a:rPr>
              <a:t>Clear accountability:</a:t>
            </a:r>
            <a:r>
              <a:rPr lang="en-GB" sz="1200" b="0" i="0" kern="1200">
                <a:solidFill>
                  <a:schemeClr val="tx1"/>
                </a:solidFill>
                <a:effectLst/>
                <a:latin typeface="+mn-lt"/>
                <a:ea typeface="+mn-ea"/>
                <a:cs typeface="+mn-cs"/>
              </a:rPr>
              <a:t> Firms cannot rely on having “ticked a box”. They must be able to explain and justify how their approach—whether traditional or AI‑enabled—meets regulatory outcomes.</a:t>
            </a:r>
            <a:endParaRPr lang="en-GB" sz="1200" b="0" i="0" kern="1200">
              <a:solidFill>
                <a:schemeClr val="tx1"/>
              </a:solidFill>
              <a:effectLst/>
              <a:latin typeface="+mn-lt"/>
              <a:ea typeface="Calibri"/>
              <a:cs typeface="Calibri"/>
            </a:endParaRPr>
          </a:p>
          <a:p>
            <a:pPr fontAlgn="t"/>
            <a:r>
              <a:rPr lang="en-GB" sz="1200" b="1" i="0" kern="1200">
                <a:solidFill>
                  <a:schemeClr val="tx1"/>
                </a:solidFill>
                <a:effectLst/>
                <a:latin typeface="+mn-lt"/>
                <a:ea typeface="+mn-ea"/>
                <a:cs typeface="+mn-cs"/>
              </a:rPr>
              <a:t>Proportionality:</a:t>
            </a:r>
            <a:r>
              <a:rPr lang="en-GB" sz="1200" b="0" i="0" kern="1200">
                <a:solidFill>
                  <a:schemeClr val="tx1"/>
                </a:solidFill>
                <a:effectLst/>
                <a:latin typeface="+mn-lt"/>
                <a:ea typeface="+mn-ea"/>
                <a:cs typeface="+mn-cs"/>
              </a:rPr>
              <a:t> Allows different approaches for different types of firms, encouraging innovation without lowering standards. </a:t>
            </a:r>
            <a:endParaRPr lang="en-GB" sz="1200" b="0" i="0" kern="1200">
              <a:solidFill>
                <a:schemeClr val="tx1"/>
              </a:solidFill>
              <a:effectLst/>
              <a:latin typeface="+mn-lt"/>
              <a:ea typeface="Calibri"/>
              <a:cs typeface="Calibri"/>
            </a:endParaRPr>
          </a:p>
          <a:p>
            <a:pPr fontAlgn="t"/>
            <a:r>
              <a:rPr lang="en-GB" sz="1200" b="0" i="0" kern="1200">
                <a:solidFill>
                  <a:schemeClr val="tx1"/>
                </a:solidFill>
                <a:effectLst/>
                <a:latin typeface="+mn-lt"/>
                <a:ea typeface="+mn-ea"/>
                <a:cs typeface="+mn-cs"/>
              </a:rPr>
              <a:t>For example for the in house communities there will be specific circumstances and considerations, we will think about how we can develop resources to help these specific segment of our regulated communities.</a:t>
            </a:r>
            <a:br>
              <a:rPr lang="en-GB" sz="1200" b="0" i="0" kern="1200">
                <a:effectLst/>
                <a:cs typeface="+mn-lt"/>
              </a:rPr>
            </a:br>
            <a:r>
              <a:rPr lang="en-GB" sz="1200" b="0" i="0" kern="1200">
                <a:solidFill>
                  <a:schemeClr val="tx1"/>
                </a:solidFill>
                <a:effectLst/>
                <a:latin typeface="+mn-lt"/>
                <a:ea typeface="+mn-ea"/>
                <a:cs typeface="+mn-cs"/>
              </a:rPr>
              <a:t>For AI, outcome‑based regulation means that </a:t>
            </a:r>
            <a:r>
              <a:rPr lang="en-GB" sz="1200" b="1" i="0" kern="1200">
                <a:solidFill>
                  <a:schemeClr val="tx1"/>
                </a:solidFill>
                <a:effectLst/>
                <a:latin typeface="+mn-lt"/>
                <a:ea typeface="+mn-ea"/>
                <a:cs typeface="+mn-cs"/>
              </a:rPr>
              <a:t>the SRA does not regulate the technology, but the professional behaviour surrounding its use</a:t>
            </a:r>
            <a:r>
              <a:rPr lang="en-GB" sz="1200" b="0" i="0" kern="1200">
                <a:solidFill>
                  <a:schemeClr val="tx1"/>
                </a:solidFill>
                <a:effectLst/>
                <a:latin typeface="+mn-lt"/>
                <a:ea typeface="+mn-ea"/>
                <a:cs typeface="+mn-cs"/>
              </a:rPr>
              <a:t>. Firms remain responsible for ensuring AI‑supported services are competent, accurate, secure, and in clients’ best interests.</a:t>
            </a:r>
            <a:br>
              <a:rPr lang="en-GB" sz="1200" b="0" i="0" kern="1200">
                <a:effectLst/>
                <a:cs typeface="+mn-lt"/>
              </a:rPr>
            </a:br>
            <a:r>
              <a:rPr lang="en-GB" sz="1200" b="0" i="0" kern="1200">
                <a:solidFill>
                  <a:schemeClr val="tx1"/>
                </a:solidFill>
                <a:effectLst/>
                <a:latin typeface="+mn-lt"/>
                <a:ea typeface="+mn-ea"/>
                <a:cs typeface="+mn-cs"/>
              </a:rPr>
              <a:t>It gives firms the freedom to experiment with AI tools—whether for drafting, research, automation, or client engagement—so long as:</a:t>
            </a:r>
            <a:endParaRPr lang="en-GB" sz="1200" b="0" i="0" kern="1200">
              <a:solidFill>
                <a:schemeClr val="tx1"/>
              </a:solidFill>
              <a:effectLst/>
              <a:latin typeface="+mn-lt"/>
              <a:ea typeface="Calibri"/>
              <a:cs typeface="Calibri"/>
            </a:endParaRPr>
          </a:p>
          <a:p>
            <a:pPr marL="171450" indent="-171450" fontAlgn="t">
              <a:buFont typeface="Arial" panose="020B0604020202020204" pitchFamily="34" charset="0"/>
              <a:buChar char="•"/>
            </a:pPr>
            <a:r>
              <a:rPr lang="en-GB" sz="1200" b="0" i="0" kern="1200">
                <a:solidFill>
                  <a:schemeClr val="tx1"/>
                </a:solidFill>
                <a:effectLst/>
                <a:latin typeface="+mn-lt"/>
                <a:ea typeface="+mn-ea"/>
                <a:cs typeface="+mn-cs"/>
              </a:rPr>
              <a:t>there is proper human oversight</a:t>
            </a:r>
            <a:endParaRPr lang="en-GB" sz="1200" b="0" i="0" kern="1200">
              <a:solidFill>
                <a:schemeClr val="tx1"/>
              </a:solidFill>
              <a:effectLst/>
              <a:latin typeface="+mn-lt"/>
              <a:ea typeface="Calibri"/>
              <a:cs typeface="Calibri"/>
            </a:endParaRPr>
          </a:p>
          <a:p>
            <a:pPr marL="171450" indent="-171450" fontAlgn="t">
              <a:buFont typeface="Arial" panose="020B0604020202020204" pitchFamily="34" charset="0"/>
              <a:buChar char="•"/>
            </a:pPr>
            <a:r>
              <a:rPr lang="en-GB" sz="1200" b="0" i="0" kern="1200">
                <a:solidFill>
                  <a:schemeClr val="tx1"/>
                </a:solidFill>
                <a:effectLst/>
                <a:latin typeface="+mn-lt"/>
                <a:ea typeface="+mn-ea"/>
                <a:cs typeface="+mn-cs"/>
              </a:rPr>
              <a:t>risks such as confidentiality breaches, bias, or hallucinations are managed</a:t>
            </a:r>
            <a:endParaRPr lang="en-GB" sz="1200" b="0" i="0" kern="1200">
              <a:solidFill>
                <a:schemeClr val="tx1"/>
              </a:solidFill>
              <a:effectLst/>
              <a:latin typeface="+mn-lt"/>
              <a:ea typeface="Calibri"/>
              <a:cs typeface="Calibri"/>
            </a:endParaRPr>
          </a:p>
          <a:p>
            <a:pPr marL="171450" indent="-171450" fontAlgn="t">
              <a:buFont typeface="Arial" panose="020B0604020202020204" pitchFamily="34" charset="0"/>
              <a:buChar char="•"/>
            </a:pPr>
            <a:r>
              <a:rPr lang="en-GB" sz="1200" b="0" i="0" kern="1200">
                <a:solidFill>
                  <a:schemeClr val="tx1"/>
                </a:solidFill>
                <a:effectLst/>
                <a:latin typeface="+mn-lt"/>
                <a:ea typeface="+mn-ea"/>
                <a:cs typeface="+mn-cs"/>
              </a:rPr>
              <a:t>clients are treated fairly, transparently, and ethically</a:t>
            </a:r>
            <a:endParaRPr lang="en-GB" sz="1200" b="0" i="0" kern="1200">
              <a:solidFill>
                <a:schemeClr val="tx1"/>
              </a:solidFill>
              <a:effectLst/>
              <a:latin typeface="+mn-lt"/>
              <a:ea typeface="Calibri"/>
              <a:cs typeface="Calibri"/>
            </a:endParaRPr>
          </a:p>
          <a:p>
            <a:pPr marL="171450" indent="-171450" fontAlgn="t">
              <a:buFont typeface="Arial" panose="020B0604020202020204" pitchFamily="34" charset="0"/>
              <a:buChar char="•"/>
            </a:pPr>
            <a:r>
              <a:rPr lang="en-GB" sz="1200" b="0" i="0" kern="1200">
                <a:solidFill>
                  <a:schemeClr val="tx1"/>
                </a:solidFill>
                <a:effectLst/>
                <a:latin typeface="+mn-lt"/>
                <a:ea typeface="+mn-ea"/>
                <a:cs typeface="+mn-cs"/>
              </a:rPr>
              <a:t>core professional duties are upheld</a:t>
            </a:r>
            <a:br>
              <a:rPr lang="en-GB" sz="1200" b="0" i="0" kern="1200">
                <a:effectLst/>
                <a:cs typeface="+mn-lt"/>
              </a:rPr>
            </a:br>
            <a:endParaRPr lang="en-GB" sz="1200" b="0" i="0" kern="1200">
              <a:solidFill>
                <a:schemeClr val="tx1"/>
              </a:solidFill>
              <a:effectLst/>
              <a:latin typeface="+mn-lt"/>
              <a:ea typeface="+mn-ea"/>
              <a:cs typeface="+mn-cs"/>
            </a:endParaRPr>
          </a:p>
          <a:p>
            <a:pPr fontAlgn="t"/>
            <a:r>
              <a:rPr lang="en-GB" sz="1200" b="0" i="0" kern="1200">
                <a:solidFill>
                  <a:schemeClr val="tx1"/>
                </a:solidFill>
                <a:effectLst/>
                <a:latin typeface="+mn-lt"/>
                <a:ea typeface="+mn-ea"/>
                <a:cs typeface="+mn-cs"/>
              </a:rPr>
              <a:t>In other words, firms can adopt AI in ways that suit them, but they cannot outsource responsibility or rely on the tool to justify poor outcomes. This approach encourages innovation while keeping the focus firmly on client protection and public trust.</a:t>
            </a:r>
          </a:p>
        </p:txBody>
      </p:sp>
      <p:sp>
        <p:nvSpPr>
          <p:cNvPr id="4" name="Slide Number Placeholder 3">
            <a:extLst>
              <a:ext uri="{FF2B5EF4-FFF2-40B4-BE49-F238E27FC236}">
                <a16:creationId xmlns:a16="http://schemas.microsoft.com/office/drawing/2014/main" id="{1086D8E2-0F5A-F181-2356-EEA4C5291136}"/>
              </a:ext>
            </a:extLst>
          </p:cNvPr>
          <p:cNvSpPr>
            <a:spLocks noGrp="1"/>
          </p:cNvSpPr>
          <p:nvPr>
            <p:ph type="sldNum" sz="quarter" idx="5"/>
          </p:nvPr>
        </p:nvSpPr>
        <p:spPr/>
        <p:txBody>
          <a:bodyPr/>
          <a:lstStyle/>
          <a:p>
            <a:fld id="{8EE2A4E0-2618-45FD-B219-0E3B12C5DA68}" type="slidenum">
              <a:rPr lang="en-GB" smtClean="0"/>
              <a:t>3</a:t>
            </a:fld>
            <a:endParaRPr lang="en-GB"/>
          </a:p>
        </p:txBody>
      </p:sp>
    </p:spTree>
    <p:extLst>
      <p:ext uri="{BB962C8B-B14F-4D97-AF65-F5344CB8AC3E}">
        <p14:creationId xmlns:p14="http://schemas.microsoft.com/office/powerpoint/2010/main" val="1655126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As a regulator, we know that there is more we can do to help support our regulated community use new technologies, tools, and AI safely and responsibly – that’s why we’ve started to develop a ‘FAQ’ on generative AI. </a:t>
            </a:r>
          </a:p>
          <a:p>
            <a:endParaRPr lang="en-GB"/>
          </a:p>
          <a:p>
            <a:r>
              <a:rPr lang="en-GB"/>
              <a:t>We’ve developed this to respond to the questions we frequently hear from solicitors and firms about how genAI is or should be used in legal services.</a:t>
            </a:r>
            <a:endParaRPr lang="en-GB">
              <a:ea typeface="Calibri"/>
              <a:cs typeface="Calibri"/>
            </a:endParaRPr>
          </a:p>
          <a:p>
            <a:br>
              <a:rPr lang="en-GB">
                <a:cs typeface="+mn-lt"/>
              </a:rPr>
            </a:br>
            <a:r>
              <a:rPr lang="en-GB"/>
              <a:t>It’s really designed to give a baseline understanding, of what genAI is, how it’s being used, and the regulatory/ethical considerations that arise from its use.</a:t>
            </a:r>
            <a:br>
              <a:rPr lang="en-GB">
                <a:cs typeface="+mn-lt"/>
              </a:rPr>
            </a:br>
            <a:endParaRPr lang="en-GB"/>
          </a:p>
          <a:p>
            <a:r>
              <a:rPr lang="en-GB"/>
              <a:t>It is not intended to be prescriptive, but informative and helpful. </a:t>
            </a:r>
          </a:p>
          <a:p>
            <a:r>
              <a:rPr lang="en-GB"/>
              <a:t>And we know this will need updating regularly as the technology and its applications continue to evolve.</a:t>
            </a:r>
            <a:endParaRPr lang="en-GB">
              <a:ea typeface="Calibri"/>
              <a:cs typeface="Calibri"/>
            </a:endParaRPr>
          </a:p>
        </p:txBody>
      </p:sp>
      <p:sp>
        <p:nvSpPr>
          <p:cNvPr id="4" name="Slide Number Placeholder 3"/>
          <p:cNvSpPr>
            <a:spLocks noGrp="1"/>
          </p:cNvSpPr>
          <p:nvPr>
            <p:ph type="sldNum" sz="quarter" idx="5"/>
          </p:nvPr>
        </p:nvSpPr>
        <p:spPr/>
        <p:txBody>
          <a:bodyPr/>
          <a:lstStyle/>
          <a:p>
            <a:fld id="{8EE2A4E0-2618-45FD-B219-0E3B12C5DA68}" type="slidenum">
              <a:rPr lang="en-GB" smtClean="0"/>
              <a:t>4</a:t>
            </a:fld>
            <a:endParaRPr lang="en-GB"/>
          </a:p>
        </p:txBody>
      </p:sp>
    </p:spTree>
    <p:extLst>
      <p:ext uri="{BB962C8B-B14F-4D97-AF65-F5344CB8AC3E}">
        <p14:creationId xmlns:p14="http://schemas.microsoft.com/office/powerpoint/2010/main" val="3823589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 FAQ is structured around six themes, that try to map the genAI journey of the solicitor or law firm, from scoping to procuring to implementing. </a:t>
            </a:r>
          </a:p>
          <a:p>
            <a:endParaRPr lang="en-GB" b="1"/>
          </a:p>
          <a:p>
            <a:r>
              <a:rPr lang="en-GB" b="1"/>
              <a:t>Research and decision-making</a:t>
            </a:r>
            <a:br>
              <a:rPr lang="en-GB"/>
            </a:br>
            <a:r>
              <a:rPr lang="en-GB"/>
              <a:t>This section helps firms and individuals scope out what kind of genAI tool they might need. It signposts to existing resources and sets out some practical questions to ask vendors — such as who developed the tool, whether it’s been tested for England and Wales, and what its limitations are.</a:t>
            </a:r>
          </a:p>
          <a:p>
            <a:endParaRPr lang="en-GB" b="1"/>
          </a:p>
          <a:p>
            <a:r>
              <a:rPr lang="en-GB" b="1"/>
              <a:t>Implementation and integration</a:t>
            </a:r>
            <a:br>
              <a:rPr lang="en-GB"/>
            </a:br>
            <a:r>
              <a:rPr lang="en-GB"/>
              <a:t>Here the focus is on questions about how to embed genAI safely within a legal practice. It looks at issues like having an AI policy, training staff, setting boundaries for acceptable use, and ensuring appropriate human oversight of outputs.</a:t>
            </a:r>
          </a:p>
          <a:p>
            <a:endParaRPr lang="en-GB" b="1"/>
          </a:p>
          <a:p>
            <a:r>
              <a:rPr lang="en-GB" b="1"/>
              <a:t>Data protection and use of client information</a:t>
            </a:r>
            <a:br>
              <a:rPr lang="en-GB"/>
            </a:br>
            <a:r>
              <a:rPr lang="en-GB"/>
              <a:t>This part explains the risks around confidentiality and privilege, and why client data should not be used in training models or entered into public tools. It links to our separate resource on handling client data and underlines the need for anonymisation, consent, and compliance with data protection law.</a:t>
            </a:r>
          </a:p>
          <a:p>
            <a:endParaRPr lang="en-GB" b="1"/>
          </a:p>
          <a:p>
            <a:r>
              <a:rPr lang="en-GB" b="1"/>
              <a:t>Regulatory approach and compliance</a:t>
            </a:r>
            <a:br>
              <a:rPr lang="en-GB"/>
            </a:br>
            <a:r>
              <a:rPr lang="en-GB"/>
              <a:t>The FAQ clarifies that the SRA regulates solicitors and firms, not technology itself. It explains how we monitor use of genAI in legal services, how concerns would be addressed, and what obligations remain with firms regardless of the tools they adopt.</a:t>
            </a:r>
          </a:p>
          <a:p>
            <a:endParaRPr lang="en-GB" b="1"/>
          </a:p>
          <a:p>
            <a:r>
              <a:rPr lang="en-GB" b="1"/>
              <a:t>Consumer protection and ethical considerations</a:t>
            </a:r>
            <a:br>
              <a:rPr lang="en-GB"/>
            </a:br>
            <a:r>
              <a:rPr lang="en-GB"/>
              <a:t>This section sets out the risks for clients and the responsibilities firms have to avoid misleading them. It underlines the need for clear disclaimers, transparency about the limits of AI, and oversight so that consumers are not exposed to harm.</a:t>
            </a:r>
          </a:p>
          <a:p>
            <a:endParaRPr lang="en-GB" b="1"/>
          </a:p>
          <a:p>
            <a:r>
              <a:rPr lang="en-GB" b="1"/>
              <a:t>Transparency and explainability</a:t>
            </a:r>
            <a:br>
              <a:rPr lang="en-GB"/>
            </a:br>
            <a:r>
              <a:rPr lang="en-GB"/>
              <a:t>Finally, the FAQ stresses that clients should always be told if genAI is used as part of their service. Explainability matters too: solicitors should be able to understand and, if necessary, explain how the AI reached its outputs, to maintain supervision and client trust.</a:t>
            </a:r>
          </a:p>
          <a:p>
            <a:endParaRPr lang="en-GB"/>
          </a:p>
        </p:txBody>
      </p:sp>
      <p:sp>
        <p:nvSpPr>
          <p:cNvPr id="4" name="Slide Number Placeholder 3"/>
          <p:cNvSpPr>
            <a:spLocks noGrp="1"/>
          </p:cNvSpPr>
          <p:nvPr>
            <p:ph type="sldNum" sz="quarter" idx="5"/>
          </p:nvPr>
        </p:nvSpPr>
        <p:spPr/>
        <p:txBody>
          <a:bodyPr/>
          <a:lstStyle/>
          <a:p>
            <a:fld id="{8EE2A4E0-2618-45FD-B219-0E3B12C5DA68}" type="slidenum">
              <a:rPr lang="en-GB" smtClean="0"/>
              <a:t>5</a:t>
            </a:fld>
            <a:endParaRPr lang="en-GB"/>
          </a:p>
        </p:txBody>
      </p:sp>
    </p:spTree>
    <p:extLst>
      <p:ext uri="{BB962C8B-B14F-4D97-AF65-F5344CB8AC3E}">
        <p14:creationId xmlns:p14="http://schemas.microsoft.com/office/powerpoint/2010/main" val="1460824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135DB-30E2-CA30-8D52-822929625A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FA0914-6F93-AA33-87CE-A3367D21E0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A7085-EFD7-4BDB-0C54-76AFD330BB6F}"/>
              </a:ext>
            </a:extLst>
          </p:cNvPr>
          <p:cNvSpPr>
            <a:spLocks noGrp="1"/>
          </p:cNvSpPr>
          <p:nvPr>
            <p:ph type="body" idx="1"/>
          </p:nvPr>
        </p:nvSpPr>
        <p:spPr/>
        <p:txBody>
          <a:bodyPr/>
          <a:lstStyle/>
          <a:p>
            <a:r>
              <a:rPr lang="en-GB" b="1"/>
              <a:t>Firms remain responsible for outputs</a:t>
            </a:r>
            <a:br>
              <a:rPr lang="en-GB"/>
            </a:br>
            <a:r>
              <a:rPr lang="en-GB"/>
              <a:t>The FAQ makes clear that using genAI does not reduce or transfer responsibility. Solicitors and firms remain fully accountable for the quality, accuracy, and appropriateness of the advice and services they deliver to clients, regardless of whether AI is part of the process.</a:t>
            </a:r>
          </a:p>
          <a:p>
            <a:endParaRPr lang="en-GB" b="1"/>
          </a:p>
          <a:p>
            <a:r>
              <a:rPr lang="en-GB" b="1"/>
              <a:t>Use GenAI as support, not substitute</a:t>
            </a:r>
            <a:br>
              <a:rPr lang="en-GB"/>
            </a:br>
            <a:r>
              <a:rPr lang="en-GB"/>
              <a:t>GenAI should be seen as a tool to support professional judgement, not a replacement for it. It can speed up research, help with first drafts, or improve efficiency, but human review and supervision are essential before anything reaches a client.</a:t>
            </a:r>
          </a:p>
          <a:p>
            <a:endParaRPr lang="en-GB" b="1"/>
          </a:p>
          <a:p>
            <a:r>
              <a:rPr lang="en-GB" b="1"/>
              <a:t>Risks: inaccuracy, bias, confidentiality breaches</a:t>
            </a:r>
            <a:br>
              <a:rPr lang="en-GB"/>
            </a:br>
            <a:r>
              <a:rPr lang="en-GB"/>
              <a:t>The FAQ highlights the main risks we’ve heard from the profession: hallucinations and inaccuracies, potential bias in outputs, and serious concerns about confidentiality and privilege if client data is used inappropriately. These risks can be managed, but only with safeguards in place.</a:t>
            </a:r>
          </a:p>
          <a:p>
            <a:endParaRPr lang="en-GB"/>
          </a:p>
          <a:p>
            <a:r>
              <a:rPr lang="en-GB" b="1"/>
              <a:t>Transparency with clients is essential</a:t>
            </a:r>
            <a:br>
              <a:rPr lang="en-GB"/>
            </a:br>
            <a:r>
              <a:rPr lang="en-GB"/>
              <a:t>Finally, transparency is a recurring theme. If genAI is being used in a way that materially affects the service a client receives, solicitors must explain that clearly, so clients understand the nature and limits of the tool. This helps maintain trust and avoids any risk of misleading clients.</a:t>
            </a:r>
          </a:p>
          <a:p>
            <a:endParaRPr lang="en-GB"/>
          </a:p>
        </p:txBody>
      </p:sp>
      <p:sp>
        <p:nvSpPr>
          <p:cNvPr id="4" name="Slide Number Placeholder 3">
            <a:extLst>
              <a:ext uri="{FF2B5EF4-FFF2-40B4-BE49-F238E27FC236}">
                <a16:creationId xmlns:a16="http://schemas.microsoft.com/office/drawing/2014/main" id="{9A9F0C6B-1E86-E428-1851-E90A02390BD1}"/>
              </a:ext>
            </a:extLst>
          </p:cNvPr>
          <p:cNvSpPr>
            <a:spLocks noGrp="1"/>
          </p:cNvSpPr>
          <p:nvPr>
            <p:ph type="sldNum" sz="quarter" idx="5"/>
          </p:nvPr>
        </p:nvSpPr>
        <p:spPr/>
        <p:txBody>
          <a:bodyPr/>
          <a:lstStyle/>
          <a:p>
            <a:fld id="{8EE2A4E0-2618-45FD-B219-0E3B12C5DA68}" type="slidenum">
              <a:rPr lang="en-GB" smtClean="0"/>
              <a:t>6</a:t>
            </a:fld>
            <a:endParaRPr lang="en-GB"/>
          </a:p>
        </p:txBody>
      </p:sp>
    </p:spTree>
    <p:extLst>
      <p:ext uri="{BB962C8B-B14F-4D97-AF65-F5344CB8AC3E}">
        <p14:creationId xmlns:p14="http://schemas.microsoft.com/office/powerpoint/2010/main" val="3022642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04B3A-F63F-943D-7F81-262B5A1623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86C966-39A0-97BB-8425-BF081009F2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43DDD3-A323-0AF1-4287-9C41556CE684}"/>
              </a:ext>
            </a:extLst>
          </p:cNvPr>
          <p:cNvSpPr>
            <a:spLocks noGrp="1"/>
          </p:cNvSpPr>
          <p:nvPr>
            <p:ph type="body" idx="1"/>
          </p:nvPr>
        </p:nvSpPr>
        <p:spPr/>
        <p:txBody>
          <a:bodyPr/>
          <a:lstStyle/>
          <a:p>
            <a:r>
              <a:rPr lang="en-GB"/>
              <a:t>The good practice note on handling client data in AI tools was developed because we have consistently heard questions from our regulated community about how to navigate professional obligations in this area. The use of AI is expanding rapidly across legal services, but there is particular uncertainty about how existing duties apply when client data is involved.</a:t>
            </a:r>
          </a:p>
          <a:p>
            <a:endParaRPr lang="en-GB"/>
          </a:p>
          <a:p>
            <a:r>
              <a:rPr lang="en-GB"/>
              <a:t>The purpose of the document is to clarify how the Standards and Regulations, common law obligations, and data protection law apply in practice when firms use AI that processes or interacts with client information. It is intended to show how established duties remain the starting point, even in new technological contexts.</a:t>
            </a:r>
          </a:p>
          <a:p>
            <a:endParaRPr lang="en-GB"/>
          </a:p>
          <a:p>
            <a:r>
              <a:rPr lang="en-GB"/>
              <a:t>The note also reflects good practice already emerging across the sector. By capturing this and setting out existing regulatory expectations, it helps create shared understanding of the standards that support safe and compliant innovation. This is important for protecting client trust, which underpins the solicitor-client relationship, and for ensuring that the use of AI strengthens rather than undermines professional obligations.</a:t>
            </a:r>
          </a:p>
          <a:p>
            <a:endParaRPr lang="en-GB"/>
          </a:p>
        </p:txBody>
      </p:sp>
      <p:sp>
        <p:nvSpPr>
          <p:cNvPr id="4" name="Slide Number Placeholder 3">
            <a:extLst>
              <a:ext uri="{FF2B5EF4-FFF2-40B4-BE49-F238E27FC236}">
                <a16:creationId xmlns:a16="http://schemas.microsoft.com/office/drawing/2014/main" id="{259496FF-CEB3-43BF-FB11-3D51C1B4C76C}"/>
              </a:ext>
            </a:extLst>
          </p:cNvPr>
          <p:cNvSpPr>
            <a:spLocks noGrp="1"/>
          </p:cNvSpPr>
          <p:nvPr>
            <p:ph type="sldNum" sz="quarter" idx="5"/>
          </p:nvPr>
        </p:nvSpPr>
        <p:spPr/>
        <p:txBody>
          <a:bodyPr/>
          <a:lstStyle/>
          <a:p>
            <a:fld id="{8EE2A4E0-2618-45FD-B219-0E3B12C5DA68}" type="slidenum">
              <a:rPr lang="en-GB" smtClean="0"/>
              <a:t>7</a:t>
            </a:fld>
            <a:endParaRPr lang="en-GB"/>
          </a:p>
        </p:txBody>
      </p:sp>
    </p:spTree>
    <p:extLst>
      <p:ext uri="{BB962C8B-B14F-4D97-AF65-F5344CB8AC3E}">
        <p14:creationId xmlns:p14="http://schemas.microsoft.com/office/powerpoint/2010/main" val="384154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DEA65-7669-BC87-28B1-75261C4BF4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DCAB02-3C50-B522-723C-5372D0F512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B7A2CC-661E-6092-1821-7E7BA024716E}"/>
              </a:ext>
            </a:extLst>
          </p:cNvPr>
          <p:cNvSpPr>
            <a:spLocks noGrp="1"/>
          </p:cNvSpPr>
          <p:nvPr>
            <p:ph type="body" idx="1"/>
          </p:nvPr>
        </p:nvSpPr>
        <p:spPr/>
        <p:txBody>
          <a:bodyPr/>
          <a:lstStyle/>
          <a:p>
            <a:r>
              <a:rPr lang="en-GB" b="1"/>
              <a:t>No identifiable client data without informed consent</a:t>
            </a:r>
            <a:br>
              <a:rPr lang="en-GB"/>
            </a:br>
            <a:r>
              <a:rPr lang="en-GB"/>
              <a:t>The guidance makes clear that identifiable client data cannot be entered into AI tools unless the client has given informed consent. This means explaining what data is being used, how it will be processed, and what role the AI tool plays in the service.</a:t>
            </a:r>
          </a:p>
          <a:p>
            <a:endParaRPr lang="en-GB" b="1"/>
          </a:p>
          <a:p>
            <a:r>
              <a:rPr lang="en-GB" b="1"/>
              <a:t>Never input raw client data into public AI tools</a:t>
            </a:r>
            <a:br>
              <a:rPr lang="en-GB"/>
            </a:br>
            <a:r>
              <a:rPr lang="en-GB"/>
              <a:t>Free, consumer-facing tools are not appropriate for client data. They do not have the contractual safeguards required under data protection law, and using them could breach duties of confidentiality and privilege.</a:t>
            </a:r>
          </a:p>
          <a:p>
            <a:endParaRPr lang="en-GB" b="1"/>
          </a:p>
          <a:p>
            <a:r>
              <a:rPr lang="en-GB" b="1"/>
              <a:t>Anonymise data where possible</a:t>
            </a:r>
            <a:br>
              <a:rPr lang="en-GB"/>
            </a:br>
            <a:r>
              <a:rPr lang="en-GB"/>
              <a:t>Where firms want to experiment with AI, they should use anonymised data. The anonymisation should be effective, documented, and irreversible so that no individual can be identified. This reduces risks and helps maintain compliance.</a:t>
            </a:r>
          </a:p>
          <a:p>
            <a:endParaRPr lang="en-GB" b="1"/>
          </a:p>
          <a:p>
            <a:r>
              <a:rPr lang="en-GB" b="1"/>
              <a:t>Apply human oversight to all outputs</a:t>
            </a:r>
            <a:br>
              <a:rPr lang="en-GB"/>
            </a:br>
            <a:r>
              <a:rPr lang="en-GB"/>
              <a:t>All outputs that involve client information must be checked by a human. AI is never a substitute for legal responsibility, and solicitors must always retain accountability for the final advice or service provided.</a:t>
            </a:r>
          </a:p>
          <a:p>
            <a:endParaRPr lang="en-GB"/>
          </a:p>
          <a:p>
            <a:r>
              <a:rPr lang="en-GB" b="1"/>
              <a:t>AI Policy</a:t>
            </a:r>
          </a:p>
          <a:p>
            <a:r>
              <a:rPr lang="en-GB" sz="1200" kern="1200">
                <a:solidFill>
                  <a:schemeClr val="tx1"/>
                </a:solidFill>
                <a:effectLst/>
                <a:latin typeface="+mn-lt"/>
                <a:ea typeface="+mn-ea"/>
                <a:cs typeface="+mn-cs"/>
              </a:rPr>
              <a:t>Firms are not required to have a standalone AI policy, but many have found it helpful to put governance arrangements in place to support safe and responsible use of AI tools. This can form part of a broader approach to risk management and supervision.</a:t>
            </a:r>
          </a:p>
          <a:p>
            <a:r>
              <a:rPr lang="en-GB" sz="1200" kern="1200">
                <a:solidFill>
                  <a:schemeClr val="tx1"/>
                </a:solidFill>
                <a:effectLst/>
                <a:latin typeface="+mn-lt"/>
                <a:ea typeface="+mn-ea"/>
                <a:cs typeface="+mn-cs"/>
              </a:rPr>
              <a:t>Depending on how AI is being used, this might include:</a:t>
            </a:r>
          </a:p>
          <a:p>
            <a:pPr marL="171450" lvl="0" indent="-171450">
              <a:buFont typeface="Arial" panose="020B0604020202020204" pitchFamily="34" charset="0"/>
              <a:buChar char="•"/>
            </a:pPr>
            <a:r>
              <a:rPr lang="en-GB" sz="1200" kern="1200">
                <a:solidFill>
                  <a:schemeClr val="tx1"/>
                </a:solidFill>
                <a:effectLst/>
                <a:latin typeface="+mn-lt"/>
                <a:ea typeface="+mn-ea"/>
                <a:cs typeface="+mn-cs"/>
              </a:rPr>
              <a:t>Documented policies on where and how AI tools can be used</a:t>
            </a:r>
          </a:p>
          <a:p>
            <a:pPr marL="171450" lvl="0" indent="-171450">
              <a:buFont typeface="Arial" panose="020B0604020202020204" pitchFamily="34" charset="0"/>
              <a:buChar char="•"/>
            </a:pPr>
            <a:r>
              <a:rPr lang="en-GB" sz="1200" kern="1200">
                <a:solidFill>
                  <a:schemeClr val="tx1"/>
                </a:solidFill>
                <a:effectLst/>
                <a:latin typeface="+mn-lt"/>
                <a:ea typeface="+mn-ea"/>
                <a:cs typeface="+mn-cs"/>
              </a:rPr>
              <a:t>Clear lines of responsibility for oversight and decision-making</a:t>
            </a:r>
          </a:p>
          <a:p>
            <a:pPr marL="171450" lvl="0" indent="-171450">
              <a:buFont typeface="Arial" panose="020B0604020202020204" pitchFamily="34" charset="0"/>
              <a:buChar char="•"/>
            </a:pPr>
            <a:r>
              <a:rPr lang="en-GB" sz="1200" kern="1200">
                <a:solidFill>
                  <a:schemeClr val="tx1"/>
                </a:solidFill>
                <a:effectLst/>
                <a:latin typeface="+mn-lt"/>
                <a:ea typeface="+mn-ea"/>
                <a:cs typeface="+mn-cs"/>
              </a:rPr>
              <a:t>Guidance and training for staff on acceptable use and areas to avoid</a:t>
            </a:r>
          </a:p>
          <a:p>
            <a:pPr marL="171450" lvl="0" indent="-171450">
              <a:buFont typeface="Arial" panose="020B0604020202020204" pitchFamily="34" charset="0"/>
              <a:buChar char="•"/>
            </a:pPr>
            <a:r>
              <a:rPr lang="en-GB" sz="1200" kern="1200">
                <a:solidFill>
                  <a:schemeClr val="tx1"/>
                </a:solidFill>
                <a:effectLst/>
                <a:latin typeface="+mn-lt"/>
                <a:ea typeface="+mn-ea"/>
                <a:cs typeface="+mn-cs"/>
              </a:rPr>
              <a:t>Regular review of AI outputs and system performance</a:t>
            </a:r>
          </a:p>
          <a:p>
            <a:pPr marL="171450" lvl="0" indent="-171450">
              <a:buFont typeface="Arial" panose="020B0604020202020204" pitchFamily="34" charset="0"/>
              <a:buChar char="•"/>
            </a:pPr>
            <a:r>
              <a:rPr lang="en-GB" sz="1200" kern="1200">
                <a:solidFill>
                  <a:schemeClr val="tx1"/>
                </a:solidFill>
                <a:effectLst/>
                <a:latin typeface="+mn-lt"/>
                <a:ea typeface="+mn-ea"/>
                <a:cs typeface="+mn-cs"/>
              </a:rPr>
              <a:t>Risk assessments covering data protection, accuracy and client impact</a:t>
            </a:r>
          </a:p>
          <a:p>
            <a:r>
              <a:rPr lang="en-GB" sz="1200" kern="1200">
                <a:solidFill>
                  <a:schemeClr val="tx1"/>
                </a:solidFill>
                <a:effectLst/>
                <a:latin typeface="+mn-lt"/>
                <a:ea typeface="+mn-ea"/>
                <a:cs typeface="+mn-cs"/>
              </a:rPr>
              <a:t>While the right approach will depend on the size and structure of the firm, taking these steps can help ensure compliance with professional obligations and provide assurance to clients and staff.</a:t>
            </a:r>
          </a:p>
          <a:p>
            <a:endParaRPr lang="en-GB" b="1"/>
          </a:p>
          <a:p>
            <a:endParaRPr lang="en-GB"/>
          </a:p>
        </p:txBody>
      </p:sp>
      <p:sp>
        <p:nvSpPr>
          <p:cNvPr id="4" name="Slide Number Placeholder 3">
            <a:extLst>
              <a:ext uri="{FF2B5EF4-FFF2-40B4-BE49-F238E27FC236}">
                <a16:creationId xmlns:a16="http://schemas.microsoft.com/office/drawing/2014/main" id="{A06C2A1C-218F-243E-293B-0D14A441C561}"/>
              </a:ext>
            </a:extLst>
          </p:cNvPr>
          <p:cNvSpPr>
            <a:spLocks noGrp="1"/>
          </p:cNvSpPr>
          <p:nvPr>
            <p:ph type="sldNum" sz="quarter" idx="5"/>
          </p:nvPr>
        </p:nvSpPr>
        <p:spPr/>
        <p:txBody>
          <a:bodyPr/>
          <a:lstStyle/>
          <a:p>
            <a:fld id="{8EE2A4E0-2618-45FD-B219-0E3B12C5DA68}" type="slidenum">
              <a:rPr lang="en-GB" smtClean="0"/>
              <a:t>8</a:t>
            </a:fld>
            <a:endParaRPr lang="en-GB"/>
          </a:p>
        </p:txBody>
      </p:sp>
    </p:spTree>
    <p:extLst>
      <p:ext uri="{BB962C8B-B14F-4D97-AF65-F5344CB8AC3E}">
        <p14:creationId xmlns:p14="http://schemas.microsoft.com/office/powerpoint/2010/main" val="21422122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14766-3826-1222-C707-CDB66F6CE0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E86F27-C887-E954-8B6A-E7C8FF0467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E668FF-229C-C1EE-A87A-95C3FE8F88E6}"/>
              </a:ext>
            </a:extLst>
          </p:cNvPr>
          <p:cNvSpPr>
            <a:spLocks noGrp="1"/>
          </p:cNvSpPr>
          <p:nvPr>
            <p:ph type="body" idx="1"/>
          </p:nvPr>
        </p:nvSpPr>
        <p:spPr/>
        <p:txBody>
          <a:bodyPr/>
          <a:lstStyle/>
          <a:p>
            <a:r>
              <a:rPr lang="en-GB" b="1"/>
              <a:t>Conduct and record risk assessments</a:t>
            </a:r>
            <a:br>
              <a:rPr lang="en-GB"/>
            </a:br>
            <a:r>
              <a:rPr lang="en-GB"/>
              <a:t>Before deploying an AI tool that processes client data, firms should assess the risks. This includes looking at what data is involved, how the tool is used, and whether safeguards like consent or anonymisation are in place.</a:t>
            </a:r>
          </a:p>
          <a:p>
            <a:endParaRPr lang="en-GB" b="1"/>
          </a:p>
          <a:p>
            <a:r>
              <a:rPr lang="en-GB" b="1"/>
              <a:t>Maintain audit trails of AI use</a:t>
            </a:r>
            <a:br>
              <a:rPr lang="en-GB"/>
            </a:br>
            <a:r>
              <a:rPr lang="en-GB"/>
              <a:t>Firms should be able to demonstrate what data was processed, by whom, and in what context. Logging AI use and keeping records of decisions supports both compliance and client trust.</a:t>
            </a:r>
          </a:p>
          <a:p>
            <a:endParaRPr lang="en-GB" b="1"/>
          </a:p>
          <a:p>
            <a:r>
              <a:rPr lang="en-GB" b="1"/>
              <a:t>Governance: registers, policies, training</a:t>
            </a:r>
            <a:br>
              <a:rPr lang="en-GB"/>
            </a:br>
            <a:r>
              <a:rPr lang="en-GB"/>
              <a:t>Good practice includes keeping a register of AI systems in use, setting clear policies on when and how they can be used, and training staff so they understand the limits. This helps embed accountability and avoids misuse.</a:t>
            </a:r>
          </a:p>
          <a:p>
            <a:endParaRPr lang="en-GB" b="1"/>
          </a:p>
          <a:p>
            <a:r>
              <a:rPr lang="en-GB" b="1"/>
              <a:t>Match safeguards to the tool used</a:t>
            </a:r>
            <a:br>
              <a:rPr lang="en-GB"/>
            </a:br>
            <a:r>
              <a:rPr lang="en-GB"/>
              <a:t>Different tools carry different risks. A secure in-house system will require a different approach compared to a public model, so firms should match their safeguards and contractual checks to the type of tool in question.</a:t>
            </a:r>
          </a:p>
          <a:p>
            <a:endParaRPr lang="en-GB"/>
          </a:p>
        </p:txBody>
      </p:sp>
      <p:sp>
        <p:nvSpPr>
          <p:cNvPr id="4" name="Slide Number Placeholder 3">
            <a:extLst>
              <a:ext uri="{FF2B5EF4-FFF2-40B4-BE49-F238E27FC236}">
                <a16:creationId xmlns:a16="http://schemas.microsoft.com/office/drawing/2014/main" id="{B29E61AE-0D82-1856-EBA8-36CC3D13914D}"/>
              </a:ext>
            </a:extLst>
          </p:cNvPr>
          <p:cNvSpPr>
            <a:spLocks noGrp="1"/>
          </p:cNvSpPr>
          <p:nvPr>
            <p:ph type="sldNum" sz="quarter" idx="5"/>
          </p:nvPr>
        </p:nvSpPr>
        <p:spPr/>
        <p:txBody>
          <a:bodyPr/>
          <a:lstStyle/>
          <a:p>
            <a:fld id="{8EE2A4E0-2618-45FD-B219-0E3B12C5DA68}" type="slidenum">
              <a:rPr lang="en-GB" smtClean="0"/>
              <a:t>9</a:t>
            </a:fld>
            <a:endParaRPr lang="en-GB"/>
          </a:p>
        </p:txBody>
      </p:sp>
    </p:spTree>
    <p:extLst>
      <p:ext uri="{BB962C8B-B14F-4D97-AF65-F5344CB8AC3E}">
        <p14:creationId xmlns:p14="http://schemas.microsoft.com/office/powerpoint/2010/main" val="35721047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mydocs\Images\square-background\sra_background_cubes_red_option.jpg"/>
          <p:cNvPicPr>
            <a:picLocks noChangeAspect="1" noChangeArrowheads="1"/>
          </p:cNvPicPr>
          <p:nvPr/>
        </p:nvPicPr>
        <p:blipFill>
          <a:blip r:embed="rId2" cstate="print"/>
          <a:srcRect l="8440"/>
          <a:stretch>
            <a:fillRect/>
          </a:stretch>
        </p:blipFill>
        <p:spPr bwMode="auto">
          <a:xfrm flipH="1" flipV="1">
            <a:off x="4420487" y="987574"/>
            <a:ext cx="4723507" cy="4155926"/>
          </a:xfrm>
          <a:prstGeom prst="rect">
            <a:avLst/>
          </a:prstGeom>
          <a:noFill/>
          <a:ln w="9525">
            <a:noFill/>
            <a:miter lim="800000"/>
            <a:headEnd/>
            <a:tailEnd/>
          </a:ln>
        </p:spPr>
      </p:pic>
      <p:pic>
        <p:nvPicPr>
          <p:cNvPr id="5" name="Picture 2" descr="I:\red-banner.jpg"/>
          <p:cNvPicPr>
            <a:picLocks noChangeAspect="1" noChangeArrowheads="1"/>
          </p:cNvPicPr>
          <p:nvPr/>
        </p:nvPicPr>
        <p:blipFill>
          <a:blip r:embed="rId3" cstate="print"/>
          <a:srcRect/>
          <a:stretch>
            <a:fillRect/>
          </a:stretch>
        </p:blipFill>
        <p:spPr bwMode="auto">
          <a:xfrm>
            <a:off x="0" y="0"/>
            <a:ext cx="9144000" cy="1020763"/>
          </a:xfrm>
          <a:prstGeom prst="rect">
            <a:avLst/>
          </a:prstGeom>
          <a:noFill/>
          <a:ln w="9525">
            <a:noFill/>
            <a:miter lim="800000"/>
            <a:headEnd/>
            <a:tailEnd/>
          </a:ln>
        </p:spPr>
      </p:pic>
      <p:pic>
        <p:nvPicPr>
          <p:cNvPr id="6" name="Picture 3" descr="I:\mydocs\Images\logos\sra-white-logo.png"/>
          <p:cNvPicPr>
            <a:picLocks noChangeAspect="1" noChangeArrowheads="1"/>
          </p:cNvPicPr>
          <p:nvPr/>
        </p:nvPicPr>
        <p:blipFill>
          <a:blip r:embed="rId4" cstate="print"/>
          <a:srcRect/>
          <a:stretch>
            <a:fillRect/>
          </a:stretch>
        </p:blipFill>
        <p:spPr bwMode="auto">
          <a:xfrm>
            <a:off x="7164388" y="176213"/>
            <a:ext cx="1655762" cy="661987"/>
          </a:xfrm>
          <a:prstGeom prst="rect">
            <a:avLst/>
          </a:prstGeom>
          <a:noFill/>
          <a:ln w="9525">
            <a:noFill/>
            <a:miter lim="800000"/>
            <a:headEnd/>
            <a:tailEnd/>
          </a:ln>
        </p:spPr>
      </p:pic>
      <p:sp>
        <p:nvSpPr>
          <p:cNvPr id="60418" name="Rectangle 2"/>
          <p:cNvSpPr>
            <a:spLocks noGrp="1" noChangeArrowheads="1"/>
          </p:cNvSpPr>
          <p:nvPr>
            <p:ph type="ctrTitle"/>
          </p:nvPr>
        </p:nvSpPr>
        <p:spPr>
          <a:xfrm>
            <a:off x="1692275" y="1491854"/>
            <a:ext cx="6694488" cy="1102519"/>
          </a:xfrm>
        </p:spPr>
        <p:txBody>
          <a:bodyPr/>
          <a:lstStyle>
            <a:lvl1pPr algn="ctr">
              <a:defRPr>
                <a:solidFill>
                  <a:schemeClr val="tx1">
                    <a:lumMod val="85000"/>
                    <a:lumOff val="15000"/>
                  </a:schemeClr>
                </a:solidFill>
              </a:defRPr>
            </a:lvl1pPr>
          </a:lstStyle>
          <a:p>
            <a:r>
              <a:rPr lang="en-US"/>
              <a:t>Click to edit Master title style</a:t>
            </a:r>
            <a:endParaRPr lang="en-GB"/>
          </a:p>
        </p:txBody>
      </p:sp>
      <p:sp>
        <p:nvSpPr>
          <p:cNvPr id="60419" name="Rectangle 3"/>
          <p:cNvSpPr>
            <a:spLocks noGrp="1" noChangeArrowheads="1"/>
          </p:cNvSpPr>
          <p:nvPr>
            <p:ph type="subTitle" idx="1"/>
          </p:nvPr>
        </p:nvSpPr>
        <p:spPr>
          <a:xfrm>
            <a:off x="1763714" y="2842022"/>
            <a:ext cx="6624637" cy="1314450"/>
          </a:xfrm>
        </p:spPr>
        <p:txBody>
          <a:bodyPr/>
          <a:lstStyle>
            <a:lvl1pPr marL="0" indent="0" algn="ctr">
              <a:buFontTx/>
              <a:buNone/>
              <a:defRPr>
                <a:solidFill>
                  <a:schemeClr val="tx1">
                    <a:lumMod val="85000"/>
                    <a:lumOff val="15000"/>
                  </a:schemeClr>
                </a:solidFill>
              </a:defRPr>
            </a:lvl1pPr>
          </a:lstStyle>
          <a:p>
            <a:r>
              <a:rPr lang="en-US"/>
              <a:t>Click to edit Master subtitle style</a:t>
            </a:r>
            <a:endParaRPr lang="en-GB"/>
          </a:p>
        </p:txBody>
      </p:sp>
      <p:sp>
        <p:nvSpPr>
          <p:cNvPr id="2" name="Slide Number Placeholder 1">
            <a:extLst>
              <a:ext uri="{FF2B5EF4-FFF2-40B4-BE49-F238E27FC236}">
                <a16:creationId xmlns:a16="http://schemas.microsoft.com/office/drawing/2014/main" id="{85DD6084-95A3-4BB7-8923-648A28983EC1}"/>
              </a:ext>
            </a:extLst>
          </p:cNvPr>
          <p:cNvSpPr>
            <a:spLocks noGrp="1"/>
          </p:cNvSpPr>
          <p:nvPr>
            <p:ph type="sldNum" sz="quarter" idx="10"/>
          </p:nvPr>
        </p:nvSpPr>
        <p:spPr/>
        <p:txBody>
          <a:bodyPr/>
          <a:lstStyle/>
          <a:p>
            <a:fld id="{71556916-3026-4832-9292-F5DD05CE6D2D}" type="slidenum">
              <a:rPr lang="en-GB" smtClean="0"/>
              <a:t>‹#›</a:t>
            </a:fld>
            <a:endParaRPr lang="en-GB"/>
          </a:p>
        </p:txBody>
      </p:sp>
      <p:pic>
        <p:nvPicPr>
          <p:cNvPr id="3" name="Picture 2" descr="I:\mydocs\Images\square-background\sra_background_cubes_red_option.jpg">
            <a:extLst>
              <a:ext uri="{FF2B5EF4-FFF2-40B4-BE49-F238E27FC236}">
                <a16:creationId xmlns:a16="http://schemas.microsoft.com/office/drawing/2014/main" id="{18334706-877C-A015-0323-01DDC54426C6}"/>
              </a:ext>
            </a:extLst>
          </p:cNvPr>
          <p:cNvPicPr>
            <a:picLocks noChangeAspect="1" noChangeArrowheads="1"/>
          </p:cNvPicPr>
          <p:nvPr userDrawn="1"/>
        </p:nvPicPr>
        <p:blipFill>
          <a:blip r:embed="rId2" cstate="print"/>
          <a:srcRect l="8440"/>
          <a:stretch>
            <a:fillRect/>
          </a:stretch>
        </p:blipFill>
        <p:spPr bwMode="auto">
          <a:xfrm flipH="1" flipV="1">
            <a:off x="4420487" y="987574"/>
            <a:ext cx="4723507" cy="4155926"/>
          </a:xfrm>
          <a:prstGeom prst="rect">
            <a:avLst/>
          </a:prstGeom>
          <a:noFill/>
          <a:ln w="9525">
            <a:noFill/>
            <a:miter lim="800000"/>
            <a:headEnd/>
            <a:tailEnd/>
          </a:ln>
        </p:spPr>
      </p:pic>
      <p:pic>
        <p:nvPicPr>
          <p:cNvPr id="7" name="Picture 2" descr="I:\red-banner.jpg">
            <a:extLst>
              <a:ext uri="{FF2B5EF4-FFF2-40B4-BE49-F238E27FC236}">
                <a16:creationId xmlns:a16="http://schemas.microsoft.com/office/drawing/2014/main" id="{64927946-6C34-C2A7-17A7-99B68F28BE74}"/>
              </a:ext>
            </a:extLst>
          </p:cNvPr>
          <p:cNvPicPr>
            <a:picLocks noChangeAspect="1" noChangeArrowheads="1"/>
          </p:cNvPicPr>
          <p:nvPr userDrawn="1"/>
        </p:nvPicPr>
        <p:blipFill>
          <a:blip r:embed="rId3" cstate="print"/>
          <a:srcRect/>
          <a:stretch>
            <a:fillRect/>
          </a:stretch>
        </p:blipFill>
        <p:spPr bwMode="auto">
          <a:xfrm>
            <a:off x="0" y="0"/>
            <a:ext cx="9144000" cy="1020763"/>
          </a:xfrm>
          <a:prstGeom prst="rect">
            <a:avLst/>
          </a:prstGeom>
          <a:noFill/>
          <a:ln w="9525">
            <a:noFill/>
            <a:miter lim="800000"/>
            <a:headEnd/>
            <a:tailEnd/>
          </a:ln>
        </p:spPr>
      </p:pic>
      <p:pic>
        <p:nvPicPr>
          <p:cNvPr id="8" name="Picture 3">
            <a:extLst>
              <a:ext uri="{FF2B5EF4-FFF2-40B4-BE49-F238E27FC236}">
                <a16:creationId xmlns:a16="http://schemas.microsoft.com/office/drawing/2014/main" id="{5627C62E-4B93-2455-5620-10A23FB02A4F}"/>
              </a:ext>
            </a:extLst>
          </p:cNvPr>
          <p:cNvPicPr>
            <a:picLocks noChangeAspect="1" noChangeArrowheads="1"/>
          </p:cNvPicPr>
          <p:nvPr userDrawn="1"/>
        </p:nvPicPr>
        <p:blipFill rotWithShape="1">
          <a:blip r:embed="rId5" cstate="print">
            <a:extLst>
              <a:ext uri="{28A0092B-C50C-407E-A947-70E740481C1C}">
                <a14:useLocalDpi xmlns:a14="http://schemas.microsoft.com/office/drawing/2010/main" val="0"/>
              </a:ext>
            </a:extLst>
          </a:blip>
          <a:srcRect b="42701"/>
          <a:stretch/>
        </p:blipFill>
        <p:spPr bwMode="auto">
          <a:xfrm>
            <a:off x="6660232" y="158900"/>
            <a:ext cx="2185220" cy="704850"/>
          </a:xfrm>
          <a:prstGeom prst="rect">
            <a:avLst/>
          </a:prstGeom>
          <a:noFill/>
          <a:ln w="9525">
            <a:noFill/>
            <a:miter lim="800000"/>
            <a:headEnd/>
            <a:tailEnd/>
          </a:ln>
        </p:spPr>
      </p:pic>
    </p:spTree>
    <p:extLst>
      <p:ext uri="{BB962C8B-B14F-4D97-AF65-F5344CB8AC3E}">
        <p14:creationId xmlns:p14="http://schemas.microsoft.com/office/powerpoint/2010/main" val="312819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31959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926" y="94060"/>
            <a:ext cx="1895475" cy="469225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331913" y="94060"/>
            <a:ext cx="5535612" cy="469225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20121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2260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916470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331913" y="1428750"/>
            <a:ext cx="3714750"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99064" y="1428750"/>
            <a:ext cx="3716337"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35676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91997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25230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4891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64697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04920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red-banner.jpg"/>
          <p:cNvPicPr>
            <a:picLocks noChangeAspect="1" noChangeArrowheads="1"/>
          </p:cNvPicPr>
          <p:nvPr/>
        </p:nvPicPr>
        <p:blipFill>
          <a:blip r:embed="rId13" cstate="print"/>
          <a:srcRect/>
          <a:stretch>
            <a:fillRect/>
          </a:stretch>
        </p:blipFill>
        <p:spPr bwMode="auto">
          <a:xfrm>
            <a:off x="0" y="0"/>
            <a:ext cx="9144000" cy="1020763"/>
          </a:xfrm>
          <a:prstGeom prst="rect">
            <a:avLst/>
          </a:prstGeom>
          <a:noFill/>
          <a:ln w="9525">
            <a:noFill/>
            <a:miter lim="800000"/>
            <a:headEnd/>
            <a:tailEnd/>
          </a:ln>
        </p:spPr>
      </p:pic>
      <p:sp>
        <p:nvSpPr>
          <p:cNvPr id="1027" name="Rectangle 2"/>
          <p:cNvSpPr>
            <a:spLocks noGrp="1" noChangeArrowheads="1"/>
          </p:cNvSpPr>
          <p:nvPr>
            <p:ph type="title"/>
          </p:nvPr>
        </p:nvSpPr>
        <p:spPr bwMode="auto">
          <a:xfrm>
            <a:off x="250825" y="195263"/>
            <a:ext cx="489585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 of presentation</a:t>
            </a:r>
          </a:p>
        </p:txBody>
      </p:sp>
      <p:sp>
        <p:nvSpPr>
          <p:cNvPr id="1028" name="Rectangle 3"/>
          <p:cNvSpPr>
            <a:spLocks noGrp="1" noChangeArrowheads="1"/>
          </p:cNvSpPr>
          <p:nvPr>
            <p:ph type="body" idx="1"/>
          </p:nvPr>
        </p:nvSpPr>
        <p:spPr bwMode="auto">
          <a:xfrm>
            <a:off x="250825" y="1419225"/>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9" name="Picture 3" descr="I:\mydocs\Images\logos\sra-white-logo.png"/>
          <p:cNvPicPr>
            <a:picLocks noChangeAspect="1" noChangeArrowheads="1"/>
          </p:cNvPicPr>
          <p:nvPr/>
        </p:nvPicPr>
        <p:blipFill>
          <a:blip r:embed="rId14" cstate="print"/>
          <a:srcRect/>
          <a:stretch>
            <a:fillRect/>
          </a:stretch>
        </p:blipFill>
        <p:spPr bwMode="auto">
          <a:xfrm>
            <a:off x="7164388" y="176213"/>
            <a:ext cx="1655762" cy="661987"/>
          </a:xfrm>
          <a:prstGeom prst="rect">
            <a:avLst/>
          </a:prstGeom>
          <a:noFill/>
          <a:ln w="9525">
            <a:noFill/>
            <a:miter lim="800000"/>
            <a:headEnd/>
            <a:tailEnd/>
          </a:ln>
        </p:spPr>
      </p:pic>
      <p:sp>
        <p:nvSpPr>
          <p:cNvPr id="2" name="Slide Number Placeholder 1">
            <a:extLst>
              <a:ext uri="{FF2B5EF4-FFF2-40B4-BE49-F238E27FC236}">
                <a16:creationId xmlns:a16="http://schemas.microsoft.com/office/drawing/2014/main" id="{EE41A35C-E00E-4B04-97F8-B4BE76AEA5DA}"/>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71556916-3026-4832-9292-F5DD05CE6D2D}" type="slidenum">
              <a:rPr lang="en-GB" smtClean="0"/>
              <a:t>‹#›</a:t>
            </a:fld>
            <a:endParaRPr lang="en-GB"/>
          </a:p>
        </p:txBody>
      </p:sp>
      <p:sp>
        <p:nvSpPr>
          <p:cNvPr id="4" name="TextBox 3">
            <a:extLst>
              <a:ext uri="{FF2B5EF4-FFF2-40B4-BE49-F238E27FC236}">
                <a16:creationId xmlns:a16="http://schemas.microsoft.com/office/drawing/2014/main" id="{E2F58C18-0DD4-0ED9-2507-25E34C14FFBD}"/>
              </a:ext>
            </a:extLst>
          </p:cNvPr>
          <p:cNvSpPr txBox="1"/>
          <p:nvPr>
            <p:extLst>
              <p:ext uri="{1162E1C5-73C7-4A58-AE30-91384D911F3F}">
                <p184:classification xmlns:p184="http://schemas.microsoft.com/office/powerpoint/2018/4/main" val="hdr"/>
              </p:ext>
            </p:extLst>
          </p:nvPr>
        </p:nvSpPr>
        <p:spPr>
          <a:xfrm>
            <a:off x="3970338" y="63500"/>
            <a:ext cx="1241425" cy="167640"/>
          </a:xfrm>
          <a:prstGeom prst="rect">
            <a:avLst/>
          </a:prstGeom>
        </p:spPr>
        <p:txBody>
          <a:bodyPr horzOverflow="overflow" lIns="0" tIns="0" rIns="0" bIns="0">
            <a:spAutoFit/>
          </a:bodyPr>
          <a:lstStyle/>
          <a:p>
            <a:pPr algn="l"/>
            <a:r>
              <a:rPr lang="en-GB" sz="1100">
                <a:solidFill>
                  <a:srgbClr val="000000"/>
                </a:solidFill>
                <a:latin typeface="Arial" panose="020B0604020202020204" pitchFamily="34" charset="0"/>
                <a:cs typeface="Arial" panose="020B0604020202020204" pitchFamily="34" charset="0"/>
              </a:rPr>
              <a:t>Sensitivity: General</a:t>
            </a:r>
          </a:p>
        </p:txBody>
      </p:sp>
      <p:pic>
        <p:nvPicPr>
          <p:cNvPr id="3" name="Picture 2" descr="I:\red-banner.jpg">
            <a:extLst>
              <a:ext uri="{FF2B5EF4-FFF2-40B4-BE49-F238E27FC236}">
                <a16:creationId xmlns:a16="http://schemas.microsoft.com/office/drawing/2014/main" id="{FDC15DBD-D7A7-3456-B423-7B8C93F58530}"/>
              </a:ext>
            </a:extLst>
          </p:cNvPr>
          <p:cNvPicPr>
            <a:picLocks noChangeAspect="1" noChangeArrowheads="1"/>
          </p:cNvPicPr>
          <p:nvPr userDrawn="1"/>
        </p:nvPicPr>
        <p:blipFill>
          <a:blip r:embed="rId13" cstate="print"/>
          <a:srcRect/>
          <a:stretch>
            <a:fillRect/>
          </a:stretch>
        </p:blipFill>
        <p:spPr bwMode="auto">
          <a:xfrm>
            <a:off x="0" y="0"/>
            <a:ext cx="9144000" cy="1020763"/>
          </a:xfrm>
          <a:prstGeom prst="rect">
            <a:avLst/>
          </a:prstGeom>
          <a:noFill/>
          <a:ln w="9525">
            <a:noFill/>
            <a:miter lim="800000"/>
            <a:headEnd/>
            <a:tailEnd/>
          </a:ln>
        </p:spPr>
      </p:pic>
      <p:pic>
        <p:nvPicPr>
          <p:cNvPr id="5" name="Picture 3">
            <a:extLst>
              <a:ext uri="{FF2B5EF4-FFF2-40B4-BE49-F238E27FC236}">
                <a16:creationId xmlns:a16="http://schemas.microsoft.com/office/drawing/2014/main" id="{DD6EBF26-65EA-9A84-2F70-621FDEC96F95}"/>
              </a:ext>
            </a:extLst>
          </p:cNvPr>
          <p:cNvPicPr>
            <a:picLocks noChangeAspect="1" noChangeArrowheads="1"/>
          </p:cNvPicPr>
          <p:nvPr userDrawn="1"/>
        </p:nvPicPr>
        <p:blipFill rotWithShape="1">
          <a:blip r:embed="rId15" cstate="print">
            <a:extLst>
              <a:ext uri="{28A0092B-C50C-407E-A947-70E740481C1C}">
                <a14:useLocalDpi xmlns:a14="http://schemas.microsoft.com/office/drawing/2010/main" val="0"/>
              </a:ext>
            </a:extLst>
          </a:blip>
          <a:srcRect b="42701"/>
          <a:stretch/>
        </p:blipFill>
        <p:spPr bwMode="auto">
          <a:xfrm>
            <a:off x="6660232" y="158900"/>
            <a:ext cx="2185220" cy="704850"/>
          </a:xfrm>
          <a:prstGeom prst="rect">
            <a:avLst/>
          </a:prstGeom>
          <a:noFill/>
          <a:ln w="9525">
            <a:noFill/>
            <a:miter lim="800000"/>
            <a:headEnd/>
            <a:tailEnd/>
          </a:ln>
        </p:spPr>
      </p:pic>
    </p:spTree>
    <p:extLst>
      <p:ext uri="{BB962C8B-B14F-4D97-AF65-F5344CB8AC3E}">
        <p14:creationId xmlns:p14="http://schemas.microsoft.com/office/powerpoint/2010/main" val="228560751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fontAlgn="base" hangingPunct="1">
        <a:spcBef>
          <a:spcPct val="0"/>
        </a:spcBef>
        <a:spcAft>
          <a:spcPct val="0"/>
        </a:spcAft>
        <a:defRPr sz="3200">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200">
          <a:solidFill>
            <a:schemeClr val="tx2"/>
          </a:solidFill>
          <a:latin typeface="Arial" charset="0"/>
        </a:defRPr>
      </a:lvl6pPr>
      <a:lvl7pPr marL="914400" algn="l" rtl="0" eaLnBrk="1" fontAlgn="base" hangingPunct="1">
        <a:spcBef>
          <a:spcPct val="0"/>
        </a:spcBef>
        <a:spcAft>
          <a:spcPct val="0"/>
        </a:spcAft>
        <a:defRPr sz="3200">
          <a:solidFill>
            <a:schemeClr val="tx2"/>
          </a:solidFill>
          <a:latin typeface="Arial" charset="0"/>
        </a:defRPr>
      </a:lvl7pPr>
      <a:lvl8pPr marL="1371600" algn="l" rtl="0" eaLnBrk="1" fontAlgn="base" hangingPunct="1">
        <a:spcBef>
          <a:spcPct val="0"/>
        </a:spcBef>
        <a:spcAft>
          <a:spcPct val="0"/>
        </a:spcAft>
        <a:defRPr sz="3200">
          <a:solidFill>
            <a:schemeClr val="tx2"/>
          </a:solidFill>
          <a:latin typeface="Arial" charset="0"/>
        </a:defRPr>
      </a:lvl8pPr>
      <a:lvl9pPr marL="1828800" algn="l" rtl="0" eaLnBrk="1" fontAlgn="base" hangingPunct="1">
        <a:spcBef>
          <a:spcPct val="0"/>
        </a:spcBef>
        <a:spcAft>
          <a:spcPct val="0"/>
        </a:spcAft>
        <a:defRPr sz="3200">
          <a:solidFill>
            <a:schemeClr val="tx2"/>
          </a:solidFill>
          <a:latin typeface="Arial" charset="0"/>
        </a:defRPr>
      </a:lvl9pPr>
    </p:titleStyle>
    <p:bodyStyle>
      <a:lvl1pPr marL="342900" indent="-342900" algn="l" rtl="0" eaLnBrk="1" fontAlgn="base" hangingPunct="1">
        <a:spcBef>
          <a:spcPct val="20000"/>
        </a:spcBef>
        <a:spcAft>
          <a:spcPct val="0"/>
        </a:spcAft>
        <a:buClr>
          <a:srgbClr val="9E1B34"/>
        </a:buClr>
        <a:buChar char="•"/>
        <a:defRPr sz="2800">
          <a:solidFill>
            <a:srgbClr val="262626"/>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Clr>
          <a:srgbClr val="9E1B34"/>
        </a:buClr>
        <a:buChar char="–"/>
        <a:defRPr sz="2400">
          <a:solidFill>
            <a:srgbClr val="262626"/>
          </a:solidFill>
          <a:latin typeface="+mn-lt"/>
          <a:ea typeface="ＭＳ Ｐゴシック" charset="0"/>
        </a:defRPr>
      </a:lvl2pPr>
      <a:lvl3pPr marL="1143000" indent="-228600" algn="l" rtl="0" eaLnBrk="1" fontAlgn="base" hangingPunct="1">
        <a:spcBef>
          <a:spcPct val="20000"/>
        </a:spcBef>
        <a:spcAft>
          <a:spcPct val="0"/>
        </a:spcAft>
        <a:buClr>
          <a:srgbClr val="9E1B34"/>
        </a:buClr>
        <a:buChar char="•"/>
        <a:defRPr sz="2000">
          <a:solidFill>
            <a:srgbClr val="262626"/>
          </a:solidFill>
          <a:latin typeface="+mn-lt"/>
          <a:ea typeface="ＭＳ Ｐゴシック" charset="0"/>
        </a:defRPr>
      </a:lvl3pPr>
      <a:lvl4pPr marL="1600200" indent="-228600"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057400" indent="-228600" algn="l" rtl="0" eaLnBrk="1" fontAlgn="base" hangingPunct="1">
        <a:spcBef>
          <a:spcPct val="20000"/>
        </a:spcBef>
        <a:spcAft>
          <a:spcPct val="0"/>
        </a:spcAft>
        <a:buClr>
          <a:srgbClr val="9E1B34"/>
        </a:buClr>
        <a:buChar char="»"/>
        <a:defRPr sz="1600">
          <a:solidFill>
            <a:srgbClr val="262626"/>
          </a:solidFill>
          <a:latin typeface="+mn-lt"/>
          <a:ea typeface="ＭＳ Ｐゴシック" charset="0"/>
        </a:defRPr>
      </a:lvl5pPr>
      <a:lvl6pPr marL="2514600" indent="-228600" algn="l" rtl="0" eaLnBrk="1" fontAlgn="base" hangingPunct="1">
        <a:spcBef>
          <a:spcPct val="20000"/>
        </a:spcBef>
        <a:spcAft>
          <a:spcPct val="0"/>
        </a:spcAft>
        <a:buClr>
          <a:srgbClr val="9E1B34"/>
        </a:buClr>
        <a:buChar char="»"/>
        <a:defRPr sz="1600">
          <a:solidFill>
            <a:schemeClr val="tx1"/>
          </a:solidFill>
          <a:latin typeface="+mn-lt"/>
        </a:defRPr>
      </a:lvl6pPr>
      <a:lvl7pPr marL="2971800" indent="-228600" algn="l" rtl="0" eaLnBrk="1" fontAlgn="base" hangingPunct="1">
        <a:spcBef>
          <a:spcPct val="20000"/>
        </a:spcBef>
        <a:spcAft>
          <a:spcPct val="0"/>
        </a:spcAft>
        <a:buClr>
          <a:srgbClr val="9E1B34"/>
        </a:buClr>
        <a:buChar char="»"/>
        <a:defRPr sz="1600">
          <a:solidFill>
            <a:schemeClr val="tx1"/>
          </a:solidFill>
          <a:latin typeface="+mn-lt"/>
        </a:defRPr>
      </a:lvl7pPr>
      <a:lvl8pPr marL="3429000" indent="-228600" algn="l" rtl="0" eaLnBrk="1" fontAlgn="base" hangingPunct="1">
        <a:spcBef>
          <a:spcPct val="20000"/>
        </a:spcBef>
        <a:spcAft>
          <a:spcPct val="0"/>
        </a:spcAft>
        <a:buClr>
          <a:srgbClr val="9E1B34"/>
        </a:buClr>
        <a:buChar char="»"/>
        <a:defRPr sz="1600">
          <a:solidFill>
            <a:schemeClr val="tx1"/>
          </a:solidFill>
          <a:latin typeface="+mn-lt"/>
        </a:defRPr>
      </a:lvl8pPr>
      <a:lvl9pPr marL="3886200" indent="-228600" algn="l" rtl="0" eaLnBrk="1" fontAlgn="base" hangingPunct="1">
        <a:spcBef>
          <a:spcPct val="20000"/>
        </a:spcBef>
        <a:spcAft>
          <a:spcPct val="0"/>
        </a:spcAft>
        <a:buClr>
          <a:srgbClr val="9E1B34"/>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2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960256" y="1452389"/>
            <a:ext cx="7223488" cy="1314450"/>
          </a:xfrm>
        </p:spPr>
        <p:txBody>
          <a:bodyPr/>
          <a:lstStyle/>
          <a:p>
            <a:pPr>
              <a:defRPr/>
            </a:pPr>
            <a:r>
              <a:rPr lang="en-GB" sz="3600" b="1"/>
              <a:t>SRA - AI Policy and Regulation</a:t>
            </a:r>
            <a:br>
              <a:rPr lang="en-GB" sz="3600" b="1"/>
            </a:br>
            <a:endParaRPr lang="en-GB">
              <a:ea typeface="ＭＳ Ｐゴシック" pitchFamily="34" charset="-128"/>
            </a:endParaRPr>
          </a:p>
        </p:txBody>
      </p:sp>
      <p:sp>
        <p:nvSpPr>
          <p:cNvPr id="3075" name="Rectangle 5"/>
          <p:cNvSpPr>
            <a:spLocks noGrp="1" noChangeArrowheads="1"/>
          </p:cNvSpPr>
          <p:nvPr>
            <p:ph type="subTitle" idx="1"/>
          </p:nvPr>
        </p:nvSpPr>
        <p:spPr>
          <a:xfrm>
            <a:off x="1298566" y="2766839"/>
            <a:ext cx="6624637" cy="1314450"/>
          </a:xfrm>
        </p:spPr>
        <p:txBody>
          <a:bodyPr/>
          <a:lstStyle/>
          <a:p>
            <a:pPr eaLnBrk="1" hangingPunct="1"/>
            <a:r>
              <a:rPr lang="en-GB">
                <a:solidFill>
                  <a:srgbClr val="262626"/>
                </a:solidFill>
                <a:ea typeface="ＭＳ Ｐゴシック" pitchFamily="34" charset="-128"/>
              </a:rPr>
              <a:t>Aisling O’Connell</a:t>
            </a:r>
          </a:p>
          <a:p>
            <a:pPr eaLnBrk="1" hangingPunct="1"/>
            <a:r>
              <a:rPr lang="en-GB">
                <a:solidFill>
                  <a:srgbClr val="262626"/>
                </a:solidFill>
                <a:ea typeface="ＭＳ Ｐゴシック" pitchFamily="34" charset="-128"/>
              </a:rPr>
              <a:t>Head of Innovation Policy, SRA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E5A74-DC56-ED1B-3C3D-392F9E32B0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CD0CE9-C95B-7CE5-B39F-A7B66D1A76BA}"/>
              </a:ext>
            </a:extLst>
          </p:cNvPr>
          <p:cNvSpPr>
            <a:spLocks noGrp="1"/>
          </p:cNvSpPr>
          <p:nvPr>
            <p:ph type="title"/>
          </p:nvPr>
        </p:nvSpPr>
        <p:spPr>
          <a:xfrm>
            <a:off x="250825" y="195263"/>
            <a:ext cx="4895850" cy="857250"/>
          </a:xfrm>
        </p:spPr>
        <p:txBody>
          <a:bodyPr vert="horz" wrap="square" lIns="91440" tIns="45720" rIns="91440" bIns="45720" numCol="1" anchor="ctr" anchorCtr="0" compatLnSpc="1">
            <a:prstTxWarp prst="textNoShape">
              <a:avLst/>
            </a:prstTxWarp>
            <a:normAutofit/>
          </a:bodyPr>
          <a:lstStyle/>
          <a:p>
            <a:r>
              <a:rPr lang="en-GB"/>
              <a:t>SRA AI resources</a:t>
            </a:r>
          </a:p>
        </p:txBody>
      </p:sp>
      <p:sp>
        <p:nvSpPr>
          <p:cNvPr id="3" name="Content Placeholder 2">
            <a:extLst>
              <a:ext uri="{FF2B5EF4-FFF2-40B4-BE49-F238E27FC236}">
                <a16:creationId xmlns:a16="http://schemas.microsoft.com/office/drawing/2014/main" id="{53AB0541-E9B0-CBA8-65D8-61170C0D5583}"/>
              </a:ext>
            </a:extLst>
          </p:cNvPr>
          <p:cNvSpPr>
            <a:spLocks noGrp="1"/>
          </p:cNvSpPr>
          <p:nvPr>
            <p:ph sz="half" idx="2"/>
          </p:nvPr>
        </p:nvSpPr>
        <p:spPr>
          <a:xfrm>
            <a:off x="5199064" y="1428750"/>
            <a:ext cx="3716337" cy="3357563"/>
          </a:xfrm>
        </p:spPr>
        <p:txBody>
          <a:bodyPr vert="horz" wrap="square" lIns="91440" tIns="45720" rIns="91440" bIns="45720" numCol="1" anchor="t" anchorCtr="0" compatLnSpc="1">
            <a:prstTxWarp prst="textNoShape">
              <a:avLst/>
            </a:prstTxWarp>
            <a:normAutofit/>
          </a:bodyPr>
          <a:lstStyle/>
          <a:p>
            <a:endParaRPr lang="en-GB"/>
          </a:p>
          <a:p>
            <a:endParaRPr lang="en-GB"/>
          </a:p>
          <a:p>
            <a:endParaRPr lang="en-GB"/>
          </a:p>
          <a:p>
            <a:endParaRPr lang="en-GB"/>
          </a:p>
        </p:txBody>
      </p:sp>
      <p:graphicFrame>
        <p:nvGraphicFramePr>
          <p:cNvPr id="6" name="Content Placeholder 20">
            <a:extLst>
              <a:ext uri="{FF2B5EF4-FFF2-40B4-BE49-F238E27FC236}">
                <a16:creationId xmlns:a16="http://schemas.microsoft.com/office/drawing/2014/main" id="{2BAFEC90-3A69-C605-E293-F3FB3C1ED08E}"/>
              </a:ext>
            </a:extLst>
          </p:cNvPr>
          <p:cNvGraphicFramePr/>
          <p:nvPr>
            <p:extLst>
              <p:ext uri="{D42A27DB-BD31-4B8C-83A1-F6EECF244321}">
                <p14:modId xmlns:p14="http://schemas.microsoft.com/office/powerpoint/2010/main" val="3191161272"/>
              </p:ext>
            </p:extLst>
          </p:nvPr>
        </p:nvGraphicFramePr>
        <p:xfrm>
          <a:off x="857249" y="1052513"/>
          <a:ext cx="7849429" cy="38052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83048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50825" y="195263"/>
            <a:ext cx="4895850" cy="857250"/>
          </a:xfrm>
        </p:spPr>
        <p:txBody>
          <a:bodyPr wrap="square" anchor="ctr">
            <a:normAutofit/>
          </a:bodyPr>
          <a:lstStyle/>
          <a:p>
            <a:r>
              <a:rPr lang="en-US"/>
              <a:t>AI and legal services</a:t>
            </a:r>
          </a:p>
        </p:txBody>
      </p:sp>
      <p:graphicFrame>
        <p:nvGraphicFramePr>
          <p:cNvPr id="5124" name="Content Placeholder 2">
            <a:extLst>
              <a:ext uri="{FF2B5EF4-FFF2-40B4-BE49-F238E27FC236}">
                <a16:creationId xmlns:a16="http://schemas.microsoft.com/office/drawing/2014/main" id="{D9845DE5-9E52-EB94-4CDC-AC1CA282A581}"/>
              </a:ext>
            </a:extLst>
          </p:cNvPr>
          <p:cNvGraphicFramePr>
            <a:graphicFrameLocks noGrp="1"/>
          </p:cNvGraphicFramePr>
          <p:nvPr>
            <p:ph idx="1"/>
            <p:extLst>
              <p:ext uri="{D42A27DB-BD31-4B8C-83A1-F6EECF244321}">
                <p14:modId xmlns:p14="http://schemas.microsoft.com/office/powerpoint/2010/main" val="2564559050"/>
              </p:ext>
            </p:extLst>
          </p:nvPr>
        </p:nvGraphicFramePr>
        <p:xfrm>
          <a:off x="250825" y="1379469"/>
          <a:ext cx="8642350" cy="3357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8EB04-20F5-8EC9-634D-56C3357B6DC1}"/>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F8862EFE-9317-DD5E-DEFD-7473266D6C14}"/>
              </a:ext>
            </a:extLst>
          </p:cNvPr>
          <p:cNvSpPr>
            <a:spLocks noGrp="1"/>
          </p:cNvSpPr>
          <p:nvPr>
            <p:ph type="title"/>
          </p:nvPr>
        </p:nvSpPr>
        <p:spPr>
          <a:xfrm>
            <a:off x="250824" y="195263"/>
            <a:ext cx="6409407" cy="857250"/>
          </a:xfrm>
        </p:spPr>
        <p:txBody>
          <a:bodyPr/>
          <a:lstStyle/>
          <a:p>
            <a:r>
              <a:rPr lang="en-US">
                <a:ea typeface="ＭＳ Ｐゴシック" pitchFamily="34" charset="-128"/>
              </a:rPr>
              <a:t>Outcome based regulation</a:t>
            </a:r>
          </a:p>
        </p:txBody>
      </p:sp>
      <p:sp>
        <p:nvSpPr>
          <p:cNvPr id="5" name="Content Placeholder 4">
            <a:extLst>
              <a:ext uri="{FF2B5EF4-FFF2-40B4-BE49-F238E27FC236}">
                <a16:creationId xmlns:a16="http://schemas.microsoft.com/office/drawing/2014/main" id="{EBABAFA4-44FC-D938-5E33-E7F15DE94A84}"/>
              </a:ext>
            </a:extLst>
          </p:cNvPr>
          <p:cNvSpPr>
            <a:spLocks noGrp="1"/>
          </p:cNvSpPr>
          <p:nvPr>
            <p:ph idx="1"/>
          </p:nvPr>
        </p:nvSpPr>
        <p:spPr>
          <a:xfrm>
            <a:off x="182659" y="1122293"/>
            <a:ext cx="8961341" cy="3910882"/>
          </a:xfrm>
        </p:spPr>
        <p:txBody>
          <a:bodyPr/>
          <a:lstStyle/>
          <a:p>
            <a:pPr marL="0" indent="0">
              <a:buNone/>
            </a:pPr>
            <a:r>
              <a:rPr lang="en-GB" sz="2000"/>
              <a:t>What it is</a:t>
            </a:r>
          </a:p>
          <a:p>
            <a:r>
              <a:rPr lang="en-GB" sz="1800"/>
              <a:t>Focuses on results firms must achieve, not detailed rules on how to achieve them </a:t>
            </a:r>
          </a:p>
          <a:p>
            <a:pPr marL="0" indent="0">
              <a:buNone/>
            </a:pPr>
            <a:endParaRPr lang="en-GB" sz="1000"/>
          </a:p>
          <a:p>
            <a:pPr marL="0" indent="0">
              <a:buNone/>
            </a:pPr>
            <a:r>
              <a:rPr lang="en-GB" sz="2000"/>
              <a:t>What this means in the context of AI </a:t>
            </a:r>
          </a:p>
          <a:p>
            <a:r>
              <a:rPr lang="en-GB" sz="1800"/>
              <a:t>Flexible, future proof, supports innovation</a:t>
            </a:r>
          </a:p>
          <a:p>
            <a:r>
              <a:rPr lang="en-GB" sz="1800"/>
              <a:t>Holds firms accountable for standards, not processes</a:t>
            </a:r>
            <a:endParaRPr lang="en-GB" sz="1000"/>
          </a:p>
          <a:p>
            <a:r>
              <a:rPr lang="en-GB" sz="1800"/>
              <a:t>Applies existing professional duties to AI use</a:t>
            </a:r>
          </a:p>
          <a:p>
            <a:r>
              <a:rPr lang="en-GB" sz="1800"/>
              <a:t>Emphasises governance, oversight, and client protection</a:t>
            </a:r>
          </a:p>
          <a:p>
            <a:r>
              <a:rPr lang="en-GB" sz="1800"/>
              <a:t>Safe experimentation while maintaining professional judgement and responsibility</a:t>
            </a:r>
          </a:p>
        </p:txBody>
      </p:sp>
    </p:spTree>
    <p:extLst>
      <p:ext uri="{BB962C8B-B14F-4D97-AF65-F5344CB8AC3E}">
        <p14:creationId xmlns:p14="http://schemas.microsoft.com/office/powerpoint/2010/main" val="1829371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3201E-999B-08F2-33C9-D4BE105D85B0}"/>
              </a:ext>
            </a:extLst>
          </p:cNvPr>
          <p:cNvSpPr>
            <a:spLocks noGrp="1"/>
          </p:cNvSpPr>
          <p:nvPr>
            <p:ph type="title"/>
          </p:nvPr>
        </p:nvSpPr>
        <p:spPr>
          <a:xfrm>
            <a:off x="250825" y="195263"/>
            <a:ext cx="4895850" cy="857250"/>
          </a:xfrm>
        </p:spPr>
        <p:txBody>
          <a:bodyPr wrap="square" anchor="ctr">
            <a:normAutofit/>
          </a:bodyPr>
          <a:lstStyle/>
          <a:p>
            <a:r>
              <a:rPr lang="en-GB"/>
              <a:t>GenAI FAQ: purpose </a:t>
            </a:r>
          </a:p>
        </p:txBody>
      </p:sp>
      <p:graphicFrame>
        <p:nvGraphicFramePr>
          <p:cNvPr id="6" name="Rectangle 1">
            <a:extLst>
              <a:ext uri="{FF2B5EF4-FFF2-40B4-BE49-F238E27FC236}">
                <a16:creationId xmlns:a16="http://schemas.microsoft.com/office/drawing/2014/main" id="{A79A65C9-7BC8-D5F8-BFFA-6A8A603E5963}"/>
              </a:ext>
            </a:extLst>
          </p:cNvPr>
          <p:cNvGraphicFramePr>
            <a:graphicFrameLocks noGrp="1"/>
          </p:cNvGraphicFramePr>
          <p:nvPr>
            <p:ph idx="1"/>
            <p:extLst>
              <p:ext uri="{D42A27DB-BD31-4B8C-83A1-F6EECF244321}">
                <p14:modId xmlns:p14="http://schemas.microsoft.com/office/powerpoint/2010/main" val="2860266925"/>
              </p:ext>
            </p:extLst>
          </p:nvPr>
        </p:nvGraphicFramePr>
        <p:xfrm>
          <a:off x="250825" y="1284053"/>
          <a:ext cx="8642350" cy="3357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Rounded Corners 2">
            <a:extLst>
              <a:ext uri="{FF2B5EF4-FFF2-40B4-BE49-F238E27FC236}">
                <a16:creationId xmlns:a16="http://schemas.microsoft.com/office/drawing/2014/main" id="{7A7015B4-A248-1AB2-9189-A23DC89E62C9}"/>
              </a:ext>
            </a:extLst>
          </p:cNvPr>
          <p:cNvSpPr/>
          <p:nvPr/>
        </p:nvSpPr>
        <p:spPr>
          <a:xfrm>
            <a:off x="250825" y="2683474"/>
            <a:ext cx="8642350" cy="558719"/>
          </a:xfrm>
          <a:prstGeom prst="roundRect">
            <a:avLst>
              <a:gd name="adj" fmla="val 10000"/>
            </a:avLst>
          </a:prstGeom>
        </p:spPr>
        <p:style>
          <a:lnRef idx="2">
            <a:schemeClr val="dk1"/>
          </a:lnRef>
          <a:fillRef idx="1">
            <a:schemeClr val="lt1"/>
          </a:fillRef>
          <a:effectRef idx="0">
            <a:schemeClr val="dk1"/>
          </a:effectRef>
          <a:fontRef idx="minor">
            <a:schemeClr val="dk1">
              <a:hueOff val="0"/>
              <a:satOff val="0"/>
              <a:lumOff val="0"/>
              <a:alphaOff val="0"/>
            </a:schemeClr>
          </a:fontRef>
        </p:style>
        <p:txBody>
          <a:bodyPr/>
          <a:lstStyle/>
          <a:p>
            <a:pPr algn="l"/>
            <a:r>
              <a:rPr lang="en-US" sz="1900"/>
              <a:t>         Supports baseline understanding of genAI</a:t>
            </a:r>
          </a:p>
          <a:p>
            <a:endParaRPr lang="en-GB"/>
          </a:p>
        </p:txBody>
      </p:sp>
      <p:sp>
        <p:nvSpPr>
          <p:cNvPr id="7" name="Rectangle 6" descr="Checkmark with solid fill">
            <a:extLst>
              <a:ext uri="{FF2B5EF4-FFF2-40B4-BE49-F238E27FC236}">
                <a16:creationId xmlns:a16="http://schemas.microsoft.com/office/drawing/2014/main" id="{7D326A3F-4004-1FE0-9167-FA75C28964B1}"/>
              </a:ext>
            </a:extLst>
          </p:cNvPr>
          <p:cNvSpPr/>
          <p:nvPr/>
        </p:nvSpPr>
        <p:spPr>
          <a:xfrm>
            <a:off x="402943" y="2887229"/>
            <a:ext cx="307295" cy="307295"/>
          </a:xfrm>
          <a:prstGeom prst="rect">
            <a:avLst/>
          </a:prstGeom>
          <a:blipFill>
            <a:blip r:embed="rId8">
              <a:extLst>
                <a:ext uri="{96DAC541-7B7A-43D3-8B79-37D633B846F1}">
                  <asvg:svgBlip xmlns:asvg="http://schemas.microsoft.com/office/drawing/2016/SVG/main" r:embed="rId9"/>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GB"/>
          </a:p>
        </p:txBody>
      </p:sp>
    </p:spTree>
    <p:extLst>
      <p:ext uri="{BB962C8B-B14F-4D97-AF65-F5344CB8AC3E}">
        <p14:creationId xmlns:p14="http://schemas.microsoft.com/office/powerpoint/2010/main" val="4214512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8A94F-6980-1726-AB72-775499D1A944}"/>
              </a:ext>
            </a:extLst>
          </p:cNvPr>
          <p:cNvSpPr>
            <a:spLocks noGrp="1"/>
          </p:cNvSpPr>
          <p:nvPr>
            <p:ph type="title"/>
          </p:nvPr>
        </p:nvSpPr>
        <p:spPr>
          <a:xfrm>
            <a:off x="250824" y="195263"/>
            <a:ext cx="6409407" cy="857250"/>
          </a:xfrm>
        </p:spPr>
        <p:txBody>
          <a:bodyPr/>
          <a:lstStyle/>
          <a:p>
            <a:r>
              <a:rPr lang="en-GB"/>
              <a:t>GenAI FAQ: structure</a:t>
            </a:r>
          </a:p>
        </p:txBody>
      </p:sp>
      <p:sp>
        <p:nvSpPr>
          <p:cNvPr id="3" name="Content Placeholder 2">
            <a:extLst>
              <a:ext uri="{FF2B5EF4-FFF2-40B4-BE49-F238E27FC236}">
                <a16:creationId xmlns:a16="http://schemas.microsoft.com/office/drawing/2014/main" id="{7C55272A-C623-18AB-5E29-5F925B9271C2}"/>
              </a:ext>
            </a:extLst>
          </p:cNvPr>
          <p:cNvSpPr>
            <a:spLocks noGrp="1"/>
          </p:cNvSpPr>
          <p:nvPr>
            <p:ph idx="1"/>
          </p:nvPr>
        </p:nvSpPr>
        <p:spPr/>
        <p:txBody>
          <a:bodyPr/>
          <a:lstStyle/>
          <a:p>
            <a:endParaRPr lang="en-GB"/>
          </a:p>
          <a:p>
            <a:endParaRPr lang="en-GB"/>
          </a:p>
          <a:p>
            <a:endParaRPr lang="en-GB"/>
          </a:p>
          <a:p>
            <a:endParaRPr lang="en-GB"/>
          </a:p>
        </p:txBody>
      </p:sp>
      <p:sp>
        <p:nvSpPr>
          <p:cNvPr id="4" name="Content Placeholder 20">
            <a:extLst>
              <a:ext uri="{FF2B5EF4-FFF2-40B4-BE49-F238E27FC236}">
                <a16:creationId xmlns:a16="http://schemas.microsoft.com/office/drawing/2014/main" id="{CDFDB876-A344-9C8C-C784-0BCC450D67EA}"/>
              </a:ext>
            </a:extLst>
          </p:cNvPr>
          <p:cNvSpPr txBox="1">
            <a:spLocks/>
          </p:cNvSpPr>
          <p:nvPr/>
        </p:nvSpPr>
        <p:spPr bwMode="auto">
          <a:xfrm>
            <a:off x="501650" y="1275606"/>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eaLnBrk="1" hangingPunct="1">
              <a:spcBef>
                <a:spcPts val="1400"/>
              </a:spcBef>
              <a:spcAft>
                <a:spcPts val="700"/>
              </a:spcAft>
              <a:buClr>
                <a:srgbClr val="9E1B34"/>
              </a:buClr>
              <a:buChar char="•"/>
              <a:defRPr>
                <a:solidFill>
                  <a:srgbClr val="262626"/>
                </a:solidFill>
                <a:latin typeface="+mn-lt"/>
                <a:ea typeface="ＭＳ Ｐゴシック" charset="0"/>
                <a:cs typeface="ＭＳ Ｐゴシック" charset="0"/>
              </a:defRPr>
            </a:lvl1pPr>
            <a:lvl2pPr marL="742950" indent="-285750" algn="l" eaLnBrk="1" hangingPunct="1">
              <a:spcBef>
                <a:spcPct val="20000"/>
              </a:spcBef>
              <a:buClr>
                <a:srgbClr val="9E1B34"/>
              </a:buClr>
              <a:buChar char="–"/>
              <a:defRPr sz="2200">
                <a:solidFill>
                  <a:srgbClr val="262626"/>
                </a:solidFill>
                <a:latin typeface="+mn-lt"/>
                <a:ea typeface="ＭＳ Ｐゴシック" charset="0"/>
              </a:defRPr>
            </a:lvl2pPr>
            <a:lvl3pPr marL="1143000" indent="-228600" algn="l" eaLnBrk="1" hangingPunct="1">
              <a:spcBef>
                <a:spcPct val="20000"/>
              </a:spcBef>
              <a:buClr>
                <a:srgbClr val="9E1B34"/>
              </a:buClr>
              <a:buChar char="•"/>
              <a:defRPr sz="2000">
                <a:solidFill>
                  <a:srgbClr val="262626"/>
                </a:solidFill>
                <a:latin typeface="+mn-lt"/>
                <a:ea typeface="ＭＳ Ｐゴシック" charset="0"/>
              </a:defRPr>
            </a:lvl3pPr>
            <a:lvl4pPr marL="1600200" indent="-228600" algn="l" eaLnBrk="1" hangingPunct="1">
              <a:spcBef>
                <a:spcPct val="20000"/>
              </a:spcBef>
              <a:buClr>
                <a:srgbClr val="9E1B34"/>
              </a:buClr>
              <a:buChar char="–"/>
              <a:defRPr>
                <a:solidFill>
                  <a:srgbClr val="262626"/>
                </a:solidFill>
                <a:latin typeface="+mn-lt"/>
                <a:ea typeface="ＭＳ Ｐゴシック" charset="0"/>
              </a:defRPr>
            </a:lvl4pPr>
            <a:lvl5pPr marL="2057400" indent="-228600" algn="l" eaLnBrk="1" hangingPunct="1">
              <a:spcBef>
                <a:spcPct val="20000"/>
              </a:spcBef>
              <a:buClr>
                <a:srgbClr val="9E1B34"/>
              </a:buClr>
              <a:buChar char="»"/>
              <a:defRPr sz="1600">
                <a:solidFill>
                  <a:srgbClr val="262626"/>
                </a:solidFill>
                <a:latin typeface="+mn-lt"/>
                <a:ea typeface="ＭＳ Ｐゴシック" charset="0"/>
              </a:defRPr>
            </a:lvl5pPr>
            <a:lvl6pPr marL="2514600" indent="-228600" fontAlgn="base">
              <a:spcBef>
                <a:spcPct val="20000"/>
              </a:spcBef>
              <a:spcAft>
                <a:spcPct val="0"/>
              </a:spcAft>
              <a:buClr>
                <a:srgbClr val="9E1B34"/>
              </a:buClr>
              <a:buChar char="»"/>
              <a:defRPr sz="1600">
                <a:latin typeface="+mn-lt"/>
              </a:defRPr>
            </a:lvl6pPr>
            <a:lvl7pPr marL="2971800" indent="-228600" fontAlgn="base">
              <a:spcBef>
                <a:spcPct val="20000"/>
              </a:spcBef>
              <a:spcAft>
                <a:spcPct val="0"/>
              </a:spcAft>
              <a:buClr>
                <a:srgbClr val="9E1B34"/>
              </a:buClr>
              <a:buChar char="»"/>
              <a:defRPr sz="1600">
                <a:latin typeface="+mn-lt"/>
              </a:defRPr>
            </a:lvl7pPr>
            <a:lvl8pPr marL="3429000" indent="-228600" fontAlgn="base">
              <a:spcBef>
                <a:spcPct val="20000"/>
              </a:spcBef>
              <a:spcAft>
                <a:spcPct val="0"/>
              </a:spcAft>
              <a:buClr>
                <a:srgbClr val="9E1B34"/>
              </a:buClr>
              <a:buChar char="»"/>
              <a:defRPr sz="1600">
                <a:latin typeface="+mn-lt"/>
              </a:defRPr>
            </a:lvl8pPr>
            <a:lvl9pPr marL="3886200" indent="-228600" fontAlgn="base">
              <a:spcBef>
                <a:spcPct val="20000"/>
              </a:spcBef>
              <a:spcAft>
                <a:spcPct val="0"/>
              </a:spcAft>
              <a:buClr>
                <a:srgbClr val="9E1B34"/>
              </a:buClr>
              <a:buChar char="»"/>
              <a:defRPr sz="1600">
                <a:latin typeface="+mn-lt"/>
              </a:defRPr>
            </a:lvl9pPr>
          </a:lstStyle>
          <a:p>
            <a:r>
              <a:rPr lang="en-GB" sz="2200"/>
              <a:t>Research and decision-making</a:t>
            </a:r>
          </a:p>
          <a:p>
            <a:r>
              <a:rPr lang="en-GB" sz="2200"/>
              <a:t>Implementation and integration</a:t>
            </a:r>
          </a:p>
          <a:p>
            <a:r>
              <a:rPr lang="en-GB" sz="2200"/>
              <a:t>Data protection and client information</a:t>
            </a:r>
          </a:p>
          <a:p>
            <a:r>
              <a:rPr lang="en-GB" sz="2200"/>
              <a:t>Regulatory approach and compliance</a:t>
            </a:r>
          </a:p>
          <a:p>
            <a:r>
              <a:rPr lang="en-GB" sz="2200"/>
              <a:t>Consumer protection and ethics</a:t>
            </a:r>
          </a:p>
          <a:p>
            <a:r>
              <a:rPr lang="en-GB" sz="2200"/>
              <a:t>Transparency and explainability</a:t>
            </a:r>
            <a:endParaRPr lang="en-US" sz="2200"/>
          </a:p>
        </p:txBody>
      </p:sp>
    </p:spTree>
    <p:extLst>
      <p:ext uri="{BB962C8B-B14F-4D97-AF65-F5344CB8AC3E}">
        <p14:creationId xmlns:p14="http://schemas.microsoft.com/office/powerpoint/2010/main" val="3232060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C0C42-4F45-8B70-3551-F2FA1279A0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C7CADA-1830-1F25-BA5B-A6D21DAD8392}"/>
              </a:ext>
            </a:extLst>
          </p:cNvPr>
          <p:cNvSpPr>
            <a:spLocks noGrp="1"/>
          </p:cNvSpPr>
          <p:nvPr>
            <p:ph type="title"/>
          </p:nvPr>
        </p:nvSpPr>
        <p:spPr>
          <a:xfrm>
            <a:off x="250824" y="195263"/>
            <a:ext cx="6409407" cy="857250"/>
          </a:xfrm>
        </p:spPr>
        <p:txBody>
          <a:bodyPr/>
          <a:lstStyle/>
          <a:p>
            <a:r>
              <a:rPr lang="en-GB"/>
              <a:t>GenAI FAQ: key messages</a:t>
            </a:r>
          </a:p>
        </p:txBody>
      </p:sp>
      <p:sp>
        <p:nvSpPr>
          <p:cNvPr id="3" name="Content Placeholder 2">
            <a:extLst>
              <a:ext uri="{FF2B5EF4-FFF2-40B4-BE49-F238E27FC236}">
                <a16:creationId xmlns:a16="http://schemas.microsoft.com/office/drawing/2014/main" id="{C2151E02-C211-4927-959A-4ACF0AA8F69D}"/>
              </a:ext>
            </a:extLst>
          </p:cNvPr>
          <p:cNvSpPr>
            <a:spLocks noGrp="1"/>
          </p:cNvSpPr>
          <p:nvPr>
            <p:ph idx="1"/>
          </p:nvPr>
        </p:nvSpPr>
        <p:spPr/>
        <p:txBody>
          <a:bodyPr/>
          <a:lstStyle/>
          <a:p>
            <a:endParaRPr lang="en-GB"/>
          </a:p>
          <a:p>
            <a:endParaRPr lang="en-GB"/>
          </a:p>
          <a:p>
            <a:endParaRPr lang="en-GB"/>
          </a:p>
          <a:p>
            <a:endParaRPr lang="en-GB"/>
          </a:p>
        </p:txBody>
      </p:sp>
      <p:sp>
        <p:nvSpPr>
          <p:cNvPr id="4" name="Content Placeholder 20">
            <a:extLst>
              <a:ext uri="{FF2B5EF4-FFF2-40B4-BE49-F238E27FC236}">
                <a16:creationId xmlns:a16="http://schemas.microsoft.com/office/drawing/2014/main" id="{B13DA80E-D102-90D7-7358-2282C9992AC8}"/>
              </a:ext>
            </a:extLst>
          </p:cNvPr>
          <p:cNvSpPr txBox="1">
            <a:spLocks/>
          </p:cNvSpPr>
          <p:nvPr/>
        </p:nvSpPr>
        <p:spPr bwMode="auto">
          <a:xfrm>
            <a:off x="387013" y="1304272"/>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defPPr>
              <a:defRPr lang="en-GB"/>
            </a:defPPr>
            <a:lvl1pPr marL="342900" indent="-342900" algn="l" eaLnBrk="1" hangingPunct="1">
              <a:spcBef>
                <a:spcPts val="1400"/>
              </a:spcBef>
              <a:spcAft>
                <a:spcPts val="700"/>
              </a:spcAft>
              <a:buClr>
                <a:srgbClr val="9E1B34"/>
              </a:buClr>
              <a:buChar char="•"/>
              <a:defRPr>
                <a:solidFill>
                  <a:srgbClr val="262626"/>
                </a:solidFill>
                <a:latin typeface="+mn-lt"/>
                <a:ea typeface="ＭＳ Ｐゴシック" charset="0"/>
                <a:cs typeface="ＭＳ Ｐゴシック" charset="0"/>
              </a:defRPr>
            </a:lvl1pPr>
            <a:lvl2pPr marL="742950" indent="-285750" algn="l" eaLnBrk="1" hangingPunct="1">
              <a:spcBef>
                <a:spcPct val="20000"/>
              </a:spcBef>
              <a:buClr>
                <a:srgbClr val="9E1B34"/>
              </a:buClr>
              <a:buChar char="–"/>
              <a:defRPr sz="2200">
                <a:solidFill>
                  <a:srgbClr val="262626"/>
                </a:solidFill>
                <a:latin typeface="+mn-lt"/>
                <a:ea typeface="ＭＳ Ｐゴシック" charset="0"/>
              </a:defRPr>
            </a:lvl2pPr>
            <a:lvl3pPr marL="1143000" indent="-228600" algn="l" eaLnBrk="1" hangingPunct="1">
              <a:spcBef>
                <a:spcPct val="20000"/>
              </a:spcBef>
              <a:buClr>
                <a:srgbClr val="9E1B34"/>
              </a:buClr>
              <a:buChar char="•"/>
              <a:defRPr sz="2000">
                <a:solidFill>
                  <a:srgbClr val="262626"/>
                </a:solidFill>
                <a:latin typeface="+mn-lt"/>
                <a:ea typeface="ＭＳ Ｐゴシック" charset="0"/>
              </a:defRPr>
            </a:lvl3pPr>
            <a:lvl4pPr marL="1600200" indent="-228600" algn="l" eaLnBrk="1" hangingPunct="1">
              <a:spcBef>
                <a:spcPct val="20000"/>
              </a:spcBef>
              <a:buClr>
                <a:srgbClr val="9E1B34"/>
              </a:buClr>
              <a:buChar char="–"/>
              <a:defRPr>
                <a:solidFill>
                  <a:srgbClr val="262626"/>
                </a:solidFill>
                <a:latin typeface="+mn-lt"/>
                <a:ea typeface="ＭＳ Ｐゴシック" charset="0"/>
              </a:defRPr>
            </a:lvl4pPr>
            <a:lvl5pPr marL="2057400" indent="-228600" algn="l" eaLnBrk="1" hangingPunct="1">
              <a:spcBef>
                <a:spcPct val="20000"/>
              </a:spcBef>
              <a:buClr>
                <a:srgbClr val="9E1B34"/>
              </a:buClr>
              <a:buChar char="»"/>
              <a:defRPr sz="1600">
                <a:solidFill>
                  <a:srgbClr val="262626"/>
                </a:solidFill>
                <a:latin typeface="+mn-lt"/>
                <a:ea typeface="ＭＳ Ｐゴシック" charset="0"/>
              </a:defRPr>
            </a:lvl5pPr>
            <a:lvl6pPr marL="2514600" indent="-228600" fontAlgn="base">
              <a:spcBef>
                <a:spcPct val="20000"/>
              </a:spcBef>
              <a:spcAft>
                <a:spcPct val="0"/>
              </a:spcAft>
              <a:buClr>
                <a:srgbClr val="9E1B34"/>
              </a:buClr>
              <a:buChar char="»"/>
              <a:defRPr sz="1600">
                <a:latin typeface="+mn-lt"/>
              </a:defRPr>
            </a:lvl6pPr>
            <a:lvl7pPr marL="2971800" indent="-228600" fontAlgn="base">
              <a:spcBef>
                <a:spcPct val="20000"/>
              </a:spcBef>
              <a:spcAft>
                <a:spcPct val="0"/>
              </a:spcAft>
              <a:buClr>
                <a:srgbClr val="9E1B34"/>
              </a:buClr>
              <a:buChar char="»"/>
              <a:defRPr sz="1600">
                <a:latin typeface="+mn-lt"/>
              </a:defRPr>
            </a:lvl7pPr>
            <a:lvl8pPr marL="3429000" indent="-228600" fontAlgn="base">
              <a:spcBef>
                <a:spcPct val="20000"/>
              </a:spcBef>
              <a:spcAft>
                <a:spcPct val="0"/>
              </a:spcAft>
              <a:buClr>
                <a:srgbClr val="9E1B34"/>
              </a:buClr>
              <a:buChar char="»"/>
              <a:defRPr sz="1600">
                <a:latin typeface="+mn-lt"/>
              </a:defRPr>
            </a:lvl8pPr>
            <a:lvl9pPr marL="3886200" indent="-228600" fontAlgn="base">
              <a:spcBef>
                <a:spcPct val="20000"/>
              </a:spcBef>
              <a:spcAft>
                <a:spcPct val="0"/>
              </a:spcAft>
              <a:buClr>
                <a:srgbClr val="9E1B34"/>
              </a:buClr>
              <a:buChar char="»"/>
              <a:defRPr sz="1600">
                <a:latin typeface="+mn-lt"/>
              </a:defRPr>
            </a:lvl9pPr>
          </a:lstStyle>
          <a:p>
            <a:r>
              <a:rPr lang="en-US"/>
              <a:t>Firms remain responsible for outputs</a:t>
            </a:r>
          </a:p>
          <a:p>
            <a:r>
              <a:rPr lang="en-US"/>
              <a:t>Use genAI as support, not substitute</a:t>
            </a:r>
          </a:p>
          <a:p>
            <a:r>
              <a:rPr lang="en-US"/>
              <a:t>Risks: inaccuracy, bias, hallucinations</a:t>
            </a:r>
          </a:p>
          <a:p>
            <a:r>
              <a:rPr lang="en-US"/>
              <a:t>Transparency with clients is essential</a:t>
            </a:r>
          </a:p>
        </p:txBody>
      </p:sp>
    </p:spTree>
    <p:extLst>
      <p:ext uri="{BB962C8B-B14F-4D97-AF65-F5344CB8AC3E}">
        <p14:creationId xmlns:p14="http://schemas.microsoft.com/office/powerpoint/2010/main" val="3691000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75-D682-6E64-DFFF-87430B42B6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6B6622-4201-A306-A736-8A92A18CD250}"/>
              </a:ext>
            </a:extLst>
          </p:cNvPr>
          <p:cNvSpPr>
            <a:spLocks noGrp="1"/>
          </p:cNvSpPr>
          <p:nvPr>
            <p:ph type="title"/>
          </p:nvPr>
        </p:nvSpPr>
        <p:spPr>
          <a:xfrm>
            <a:off x="250825" y="195263"/>
            <a:ext cx="6229488" cy="857250"/>
          </a:xfrm>
        </p:spPr>
        <p:txBody>
          <a:bodyPr vert="horz" wrap="square" lIns="91440" tIns="45720" rIns="91440" bIns="45720" numCol="1" anchor="ctr" anchorCtr="0" compatLnSpc="1">
            <a:prstTxWarp prst="textNoShape">
              <a:avLst/>
            </a:prstTxWarp>
            <a:normAutofit/>
          </a:bodyPr>
          <a:lstStyle/>
          <a:p>
            <a:pPr>
              <a:lnSpc>
                <a:spcPct val="90000"/>
              </a:lnSpc>
            </a:pPr>
            <a:r>
              <a:rPr lang="en-GB" sz="2700"/>
              <a:t>Handling client data in AI tools: Purpose</a:t>
            </a:r>
          </a:p>
        </p:txBody>
      </p:sp>
      <p:sp>
        <p:nvSpPr>
          <p:cNvPr id="3" name="Content Placeholder 2">
            <a:extLst>
              <a:ext uri="{FF2B5EF4-FFF2-40B4-BE49-F238E27FC236}">
                <a16:creationId xmlns:a16="http://schemas.microsoft.com/office/drawing/2014/main" id="{16D199A9-602E-09FC-0E99-18C257A4B1F4}"/>
              </a:ext>
            </a:extLst>
          </p:cNvPr>
          <p:cNvSpPr>
            <a:spLocks noGrp="1"/>
          </p:cNvSpPr>
          <p:nvPr>
            <p:ph sz="half" idx="2"/>
          </p:nvPr>
        </p:nvSpPr>
        <p:spPr>
          <a:xfrm>
            <a:off x="5199064" y="1428750"/>
            <a:ext cx="3716337" cy="3357563"/>
          </a:xfrm>
        </p:spPr>
        <p:txBody>
          <a:bodyPr vert="horz" wrap="square" lIns="91440" tIns="45720" rIns="91440" bIns="45720" numCol="1" anchor="t" anchorCtr="0" compatLnSpc="1">
            <a:prstTxWarp prst="textNoShape">
              <a:avLst/>
            </a:prstTxWarp>
            <a:normAutofit/>
          </a:bodyPr>
          <a:lstStyle/>
          <a:p>
            <a:endParaRPr lang="en-GB"/>
          </a:p>
          <a:p>
            <a:endParaRPr lang="en-GB"/>
          </a:p>
          <a:p>
            <a:endParaRPr lang="en-GB"/>
          </a:p>
          <a:p>
            <a:endParaRPr lang="en-GB"/>
          </a:p>
        </p:txBody>
      </p:sp>
      <p:graphicFrame>
        <p:nvGraphicFramePr>
          <p:cNvPr id="6" name="Content Placeholder 20">
            <a:extLst>
              <a:ext uri="{FF2B5EF4-FFF2-40B4-BE49-F238E27FC236}">
                <a16:creationId xmlns:a16="http://schemas.microsoft.com/office/drawing/2014/main" id="{8F57AB53-99FB-E4AB-088F-962BDBC5A6AA}"/>
              </a:ext>
            </a:extLst>
          </p:cNvPr>
          <p:cNvGraphicFramePr/>
          <p:nvPr>
            <p:extLst>
              <p:ext uri="{D42A27DB-BD31-4B8C-83A1-F6EECF244321}">
                <p14:modId xmlns:p14="http://schemas.microsoft.com/office/powerpoint/2010/main" val="628876005"/>
              </p:ext>
            </p:extLst>
          </p:nvPr>
        </p:nvGraphicFramePr>
        <p:xfrm>
          <a:off x="1715528" y="1097736"/>
          <a:ext cx="5712944" cy="3357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63936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54474-D7CE-0E28-6703-B4475E2DAC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3892EC-5CE3-0376-E130-59FEA3010696}"/>
              </a:ext>
            </a:extLst>
          </p:cNvPr>
          <p:cNvSpPr>
            <a:spLocks noGrp="1"/>
          </p:cNvSpPr>
          <p:nvPr>
            <p:ph type="title"/>
          </p:nvPr>
        </p:nvSpPr>
        <p:spPr>
          <a:xfrm>
            <a:off x="250825" y="116374"/>
            <a:ext cx="6409407" cy="857250"/>
          </a:xfrm>
        </p:spPr>
        <p:txBody>
          <a:bodyPr/>
          <a:lstStyle/>
          <a:p>
            <a:r>
              <a:rPr lang="en-GB" sz="3000"/>
              <a:t>Handling client data in AI tools: </a:t>
            </a:r>
            <a:br>
              <a:rPr lang="en-GB" sz="3000"/>
            </a:br>
            <a:r>
              <a:rPr lang="en-GB" sz="3000"/>
              <a:t>core principles</a:t>
            </a:r>
          </a:p>
        </p:txBody>
      </p:sp>
      <p:sp>
        <p:nvSpPr>
          <p:cNvPr id="3" name="Content Placeholder 2">
            <a:extLst>
              <a:ext uri="{FF2B5EF4-FFF2-40B4-BE49-F238E27FC236}">
                <a16:creationId xmlns:a16="http://schemas.microsoft.com/office/drawing/2014/main" id="{518E4C42-AA6B-7500-D9EE-AC91EDD4200D}"/>
              </a:ext>
            </a:extLst>
          </p:cNvPr>
          <p:cNvSpPr>
            <a:spLocks noGrp="1"/>
          </p:cNvSpPr>
          <p:nvPr>
            <p:ph idx="1"/>
          </p:nvPr>
        </p:nvSpPr>
        <p:spPr/>
        <p:txBody>
          <a:bodyPr/>
          <a:lstStyle/>
          <a:p>
            <a:endParaRPr lang="en-GB"/>
          </a:p>
          <a:p>
            <a:endParaRPr lang="en-GB"/>
          </a:p>
          <a:p>
            <a:endParaRPr lang="en-GB"/>
          </a:p>
          <a:p>
            <a:endParaRPr lang="en-GB"/>
          </a:p>
        </p:txBody>
      </p:sp>
      <p:sp>
        <p:nvSpPr>
          <p:cNvPr id="4" name="Content Placeholder 20">
            <a:extLst>
              <a:ext uri="{FF2B5EF4-FFF2-40B4-BE49-F238E27FC236}">
                <a16:creationId xmlns:a16="http://schemas.microsoft.com/office/drawing/2014/main" id="{3353244B-E209-F996-1B8F-D59BF69B192C}"/>
              </a:ext>
            </a:extLst>
          </p:cNvPr>
          <p:cNvSpPr txBox="1">
            <a:spLocks/>
          </p:cNvSpPr>
          <p:nvPr/>
        </p:nvSpPr>
        <p:spPr bwMode="auto">
          <a:xfrm>
            <a:off x="250825" y="1275606"/>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E1B34"/>
              </a:buClr>
              <a:buChar char="•"/>
              <a:defRPr sz="2400">
                <a:solidFill>
                  <a:srgbClr val="262626"/>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Clr>
                <a:srgbClr val="9E1B34"/>
              </a:buClr>
              <a:buChar char="–"/>
              <a:defRPr sz="2200">
                <a:solidFill>
                  <a:srgbClr val="262626"/>
                </a:solidFill>
                <a:latin typeface="+mn-lt"/>
                <a:ea typeface="ＭＳ Ｐゴシック" charset="0"/>
              </a:defRPr>
            </a:lvl2pPr>
            <a:lvl3pPr marL="1143000" indent="-228600" algn="l" rtl="0" eaLnBrk="1" fontAlgn="base" hangingPunct="1">
              <a:spcBef>
                <a:spcPct val="20000"/>
              </a:spcBef>
              <a:spcAft>
                <a:spcPct val="0"/>
              </a:spcAft>
              <a:buClr>
                <a:srgbClr val="9E1B34"/>
              </a:buClr>
              <a:buChar char="•"/>
              <a:defRPr sz="2000">
                <a:solidFill>
                  <a:srgbClr val="262626"/>
                </a:solidFill>
                <a:latin typeface="+mn-lt"/>
                <a:ea typeface="ＭＳ Ｐゴシック" charset="0"/>
              </a:defRPr>
            </a:lvl3pPr>
            <a:lvl4pPr marL="1600200" indent="-228600"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057400" indent="-228600" algn="l" rtl="0" eaLnBrk="1" fontAlgn="base" hangingPunct="1">
              <a:spcBef>
                <a:spcPct val="20000"/>
              </a:spcBef>
              <a:spcAft>
                <a:spcPct val="0"/>
              </a:spcAft>
              <a:buClr>
                <a:srgbClr val="9E1B34"/>
              </a:buClr>
              <a:buChar char="»"/>
              <a:defRPr sz="1600">
                <a:solidFill>
                  <a:srgbClr val="262626"/>
                </a:solidFill>
                <a:latin typeface="+mn-lt"/>
                <a:ea typeface="ＭＳ Ｐゴシック" charset="0"/>
              </a:defRPr>
            </a:lvl5pPr>
            <a:lvl6pPr marL="2514600" indent="-228600" algn="l" rtl="0" eaLnBrk="1" fontAlgn="base" hangingPunct="1">
              <a:spcBef>
                <a:spcPct val="20000"/>
              </a:spcBef>
              <a:spcAft>
                <a:spcPct val="0"/>
              </a:spcAft>
              <a:buClr>
                <a:srgbClr val="9E1B34"/>
              </a:buClr>
              <a:buChar char="»"/>
              <a:defRPr sz="1600">
                <a:solidFill>
                  <a:schemeClr val="tx1"/>
                </a:solidFill>
                <a:latin typeface="+mn-lt"/>
              </a:defRPr>
            </a:lvl6pPr>
            <a:lvl7pPr marL="2971800" indent="-228600" algn="l" rtl="0" eaLnBrk="1" fontAlgn="base" hangingPunct="1">
              <a:spcBef>
                <a:spcPct val="20000"/>
              </a:spcBef>
              <a:spcAft>
                <a:spcPct val="0"/>
              </a:spcAft>
              <a:buClr>
                <a:srgbClr val="9E1B34"/>
              </a:buClr>
              <a:buChar char="»"/>
              <a:defRPr sz="1600">
                <a:solidFill>
                  <a:schemeClr val="tx1"/>
                </a:solidFill>
                <a:latin typeface="+mn-lt"/>
              </a:defRPr>
            </a:lvl7pPr>
            <a:lvl8pPr marL="3429000" indent="-228600" algn="l" rtl="0" eaLnBrk="1" fontAlgn="base" hangingPunct="1">
              <a:spcBef>
                <a:spcPct val="20000"/>
              </a:spcBef>
              <a:spcAft>
                <a:spcPct val="0"/>
              </a:spcAft>
              <a:buClr>
                <a:srgbClr val="9E1B34"/>
              </a:buClr>
              <a:buChar char="»"/>
              <a:defRPr sz="1600">
                <a:solidFill>
                  <a:schemeClr val="tx1"/>
                </a:solidFill>
                <a:latin typeface="+mn-lt"/>
              </a:defRPr>
            </a:lvl8pPr>
            <a:lvl9pPr marL="3886200" indent="-228600" algn="l" rtl="0" eaLnBrk="1" fontAlgn="base" hangingPunct="1">
              <a:spcBef>
                <a:spcPct val="20000"/>
              </a:spcBef>
              <a:spcAft>
                <a:spcPct val="0"/>
              </a:spcAft>
              <a:buClr>
                <a:srgbClr val="9E1B34"/>
              </a:buClr>
              <a:buChar char="»"/>
              <a:defRPr sz="1600">
                <a:solidFill>
                  <a:schemeClr val="tx1"/>
                </a:solidFill>
                <a:latin typeface="+mn-lt"/>
              </a:defRPr>
            </a:lvl9pPr>
          </a:lstStyle>
          <a:p>
            <a:pPr>
              <a:spcBef>
                <a:spcPts val="1400"/>
              </a:spcBef>
              <a:spcAft>
                <a:spcPts val="700"/>
              </a:spcAft>
            </a:pPr>
            <a:r>
              <a:rPr lang="en-US" kern="0">
                <a:ea typeface="ＭＳ Ｐゴシック"/>
              </a:rPr>
              <a:t>No identifiable client data without informed consent</a:t>
            </a:r>
          </a:p>
          <a:p>
            <a:pPr>
              <a:spcBef>
                <a:spcPts val="1400"/>
              </a:spcBef>
              <a:spcAft>
                <a:spcPts val="700"/>
              </a:spcAft>
            </a:pPr>
            <a:r>
              <a:rPr lang="en-US" kern="0">
                <a:ea typeface="ＭＳ Ｐゴシック"/>
              </a:rPr>
              <a:t>Never input raw client data into public AI tools</a:t>
            </a:r>
          </a:p>
          <a:p>
            <a:pPr>
              <a:spcBef>
                <a:spcPts val="1400"/>
              </a:spcBef>
              <a:spcAft>
                <a:spcPts val="700"/>
              </a:spcAft>
            </a:pPr>
            <a:r>
              <a:rPr lang="en-US" kern="0">
                <a:ea typeface="ＭＳ Ｐゴシック"/>
              </a:rPr>
              <a:t>Anonymised data where possible </a:t>
            </a:r>
          </a:p>
          <a:p>
            <a:pPr>
              <a:spcBef>
                <a:spcPts val="1400"/>
              </a:spcBef>
              <a:spcAft>
                <a:spcPts val="700"/>
              </a:spcAft>
            </a:pPr>
            <a:r>
              <a:rPr lang="en-US" kern="0">
                <a:ea typeface="ＭＳ Ｐゴシック"/>
              </a:rPr>
              <a:t>Apply human oversight to all outputs</a:t>
            </a:r>
          </a:p>
          <a:p>
            <a:pPr>
              <a:spcBef>
                <a:spcPts val="1400"/>
              </a:spcBef>
              <a:spcAft>
                <a:spcPts val="700"/>
              </a:spcAft>
            </a:pPr>
            <a:r>
              <a:rPr lang="en-US" kern="0">
                <a:ea typeface="ＭＳ Ｐゴシック"/>
              </a:rPr>
              <a:t>What should go into an AI Policy</a:t>
            </a:r>
          </a:p>
        </p:txBody>
      </p:sp>
    </p:spTree>
    <p:extLst>
      <p:ext uri="{BB962C8B-B14F-4D97-AF65-F5344CB8AC3E}">
        <p14:creationId xmlns:p14="http://schemas.microsoft.com/office/powerpoint/2010/main" val="1798173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11371-A207-2D94-4501-BB4E83EDE9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8D957F-257A-8AB9-E387-112CD071AE35}"/>
              </a:ext>
            </a:extLst>
          </p:cNvPr>
          <p:cNvSpPr>
            <a:spLocks noGrp="1"/>
          </p:cNvSpPr>
          <p:nvPr>
            <p:ph type="title"/>
          </p:nvPr>
        </p:nvSpPr>
        <p:spPr>
          <a:xfrm>
            <a:off x="250825" y="116374"/>
            <a:ext cx="6409407" cy="857250"/>
          </a:xfrm>
        </p:spPr>
        <p:txBody>
          <a:bodyPr/>
          <a:lstStyle/>
          <a:p>
            <a:r>
              <a:rPr lang="en-GB" sz="3000"/>
              <a:t>Handling client data in AI tools: </a:t>
            </a:r>
            <a:br>
              <a:rPr lang="en-GB" sz="3000"/>
            </a:br>
            <a:r>
              <a:rPr lang="en-GB" sz="3000"/>
              <a:t>good practice</a:t>
            </a:r>
          </a:p>
        </p:txBody>
      </p:sp>
      <p:sp>
        <p:nvSpPr>
          <p:cNvPr id="3" name="Content Placeholder 2">
            <a:extLst>
              <a:ext uri="{FF2B5EF4-FFF2-40B4-BE49-F238E27FC236}">
                <a16:creationId xmlns:a16="http://schemas.microsoft.com/office/drawing/2014/main" id="{1CABB8E2-CED8-05B2-2207-369E83F6CEF5}"/>
              </a:ext>
            </a:extLst>
          </p:cNvPr>
          <p:cNvSpPr>
            <a:spLocks noGrp="1"/>
          </p:cNvSpPr>
          <p:nvPr>
            <p:ph idx="1"/>
          </p:nvPr>
        </p:nvSpPr>
        <p:spPr/>
        <p:txBody>
          <a:bodyPr/>
          <a:lstStyle/>
          <a:p>
            <a:endParaRPr lang="en-GB"/>
          </a:p>
          <a:p>
            <a:endParaRPr lang="en-GB"/>
          </a:p>
          <a:p>
            <a:endParaRPr lang="en-GB"/>
          </a:p>
          <a:p>
            <a:endParaRPr lang="en-GB"/>
          </a:p>
        </p:txBody>
      </p:sp>
      <p:sp>
        <p:nvSpPr>
          <p:cNvPr id="4" name="Content Placeholder 20">
            <a:extLst>
              <a:ext uri="{FF2B5EF4-FFF2-40B4-BE49-F238E27FC236}">
                <a16:creationId xmlns:a16="http://schemas.microsoft.com/office/drawing/2014/main" id="{5BB25794-80CD-075B-7AA3-9EC442974CF5}"/>
              </a:ext>
            </a:extLst>
          </p:cNvPr>
          <p:cNvSpPr txBox="1">
            <a:spLocks/>
          </p:cNvSpPr>
          <p:nvPr/>
        </p:nvSpPr>
        <p:spPr bwMode="auto">
          <a:xfrm>
            <a:off x="215967" y="1345981"/>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E1B34"/>
              </a:buClr>
              <a:buChar char="•"/>
              <a:defRPr sz="2400">
                <a:solidFill>
                  <a:srgbClr val="262626"/>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Clr>
                <a:srgbClr val="9E1B34"/>
              </a:buClr>
              <a:buChar char="–"/>
              <a:defRPr sz="2200">
                <a:solidFill>
                  <a:srgbClr val="262626"/>
                </a:solidFill>
                <a:latin typeface="+mn-lt"/>
                <a:ea typeface="ＭＳ Ｐゴシック" charset="0"/>
              </a:defRPr>
            </a:lvl2pPr>
            <a:lvl3pPr marL="1143000" indent="-228600" algn="l" rtl="0" eaLnBrk="1" fontAlgn="base" hangingPunct="1">
              <a:spcBef>
                <a:spcPct val="20000"/>
              </a:spcBef>
              <a:spcAft>
                <a:spcPct val="0"/>
              </a:spcAft>
              <a:buClr>
                <a:srgbClr val="9E1B34"/>
              </a:buClr>
              <a:buChar char="•"/>
              <a:defRPr sz="2000">
                <a:solidFill>
                  <a:srgbClr val="262626"/>
                </a:solidFill>
                <a:latin typeface="+mn-lt"/>
                <a:ea typeface="ＭＳ Ｐゴシック" charset="0"/>
              </a:defRPr>
            </a:lvl3pPr>
            <a:lvl4pPr marL="1600200" indent="-228600"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057400" indent="-228600" algn="l" rtl="0" eaLnBrk="1" fontAlgn="base" hangingPunct="1">
              <a:spcBef>
                <a:spcPct val="20000"/>
              </a:spcBef>
              <a:spcAft>
                <a:spcPct val="0"/>
              </a:spcAft>
              <a:buClr>
                <a:srgbClr val="9E1B34"/>
              </a:buClr>
              <a:buChar char="»"/>
              <a:defRPr sz="1600">
                <a:solidFill>
                  <a:srgbClr val="262626"/>
                </a:solidFill>
                <a:latin typeface="+mn-lt"/>
                <a:ea typeface="ＭＳ Ｐゴシック" charset="0"/>
              </a:defRPr>
            </a:lvl5pPr>
            <a:lvl6pPr marL="2514600" indent="-228600" algn="l" rtl="0" eaLnBrk="1" fontAlgn="base" hangingPunct="1">
              <a:spcBef>
                <a:spcPct val="20000"/>
              </a:spcBef>
              <a:spcAft>
                <a:spcPct val="0"/>
              </a:spcAft>
              <a:buClr>
                <a:srgbClr val="9E1B34"/>
              </a:buClr>
              <a:buChar char="»"/>
              <a:defRPr sz="1600">
                <a:solidFill>
                  <a:schemeClr val="tx1"/>
                </a:solidFill>
                <a:latin typeface="+mn-lt"/>
              </a:defRPr>
            </a:lvl6pPr>
            <a:lvl7pPr marL="2971800" indent="-228600" algn="l" rtl="0" eaLnBrk="1" fontAlgn="base" hangingPunct="1">
              <a:spcBef>
                <a:spcPct val="20000"/>
              </a:spcBef>
              <a:spcAft>
                <a:spcPct val="0"/>
              </a:spcAft>
              <a:buClr>
                <a:srgbClr val="9E1B34"/>
              </a:buClr>
              <a:buChar char="»"/>
              <a:defRPr sz="1600">
                <a:solidFill>
                  <a:schemeClr val="tx1"/>
                </a:solidFill>
                <a:latin typeface="+mn-lt"/>
              </a:defRPr>
            </a:lvl7pPr>
            <a:lvl8pPr marL="3429000" indent="-228600" algn="l" rtl="0" eaLnBrk="1" fontAlgn="base" hangingPunct="1">
              <a:spcBef>
                <a:spcPct val="20000"/>
              </a:spcBef>
              <a:spcAft>
                <a:spcPct val="0"/>
              </a:spcAft>
              <a:buClr>
                <a:srgbClr val="9E1B34"/>
              </a:buClr>
              <a:buChar char="»"/>
              <a:defRPr sz="1600">
                <a:solidFill>
                  <a:schemeClr val="tx1"/>
                </a:solidFill>
                <a:latin typeface="+mn-lt"/>
              </a:defRPr>
            </a:lvl8pPr>
            <a:lvl9pPr marL="3886200" indent="-228600" algn="l" rtl="0" eaLnBrk="1" fontAlgn="base" hangingPunct="1">
              <a:spcBef>
                <a:spcPct val="20000"/>
              </a:spcBef>
              <a:spcAft>
                <a:spcPct val="0"/>
              </a:spcAft>
              <a:buClr>
                <a:srgbClr val="9E1B34"/>
              </a:buClr>
              <a:buChar char="»"/>
              <a:defRPr sz="1600">
                <a:solidFill>
                  <a:schemeClr val="tx1"/>
                </a:solidFill>
                <a:latin typeface="+mn-lt"/>
              </a:defRPr>
            </a:lvl9pPr>
          </a:lstStyle>
          <a:p>
            <a:pPr>
              <a:spcBef>
                <a:spcPts val="1400"/>
              </a:spcBef>
              <a:spcAft>
                <a:spcPts val="700"/>
              </a:spcAft>
            </a:pPr>
            <a:r>
              <a:rPr lang="en-US" kern="0">
                <a:ea typeface="ＭＳ Ｐゴシック"/>
              </a:rPr>
              <a:t>Conduct and record risk assessments</a:t>
            </a:r>
          </a:p>
          <a:p>
            <a:pPr>
              <a:spcBef>
                <a:spcPts val="1400"/>
              </a:spcBef>
              <a:spcAft>
                <a:spcPts val="700"/>
              </a:spcAft>
            </a:pPr>
            <a:r>
              <a:rPr lang="en-US" kern="0">
                <a:ea typeface="ＭＳ Ｐゴシック"/>
              </a:rPr>
              <a:t>Maintain audit trails of AI use</a:t>
            </a:r>
          </a:p>
          <a:p>
            <a:pPr>
              <a:spcBef>
                <a:spcPts val="1400"/>
              </a:spcBef>
              <a:spcAft>
                <a:spcPts val="700"/>
              </a:spcAft>
            </a:pPr>
            <a:r>
              <a:rPr lang="en-US" kern="0">
                <a:ea typeface="ＭＳ Ｐゴシック"/>
              </a:rPr>
              <a:t>Governance: register, policies, training</a:t>
            </a:r>
          </a:p>
          <a:p>
            <a:pPr>
              <a:spcBef>
                <a:spcPts val="1400"/>
              </a:spcBef>
              <a:spcAft>
                <a:spcPts val="700"/>
              </a:spcAft>
            </a:pPr>
            <a:r>
              <a:rPr lang="en-US" kern="0">
                <a:ea typeface="ＭＳ Ｐゴシック"/>
              </a:rPr>
              <a:t>Match safeguards to the tool used</a:t>
            </a:r>
          </a:p>
        </p:txBody>
      </p:sp>
    </p:spTree>
    <p:extLst>
      <p:ext uri="{BB962C8B-B14F-4D97-AF65-F5344CB8AC3E}">
        <p14:creationId xmlns:p14="http://schemas.microsoft.com/office/powerpoint/2010/main" val="2556864602"/>
      </p:ext>
    </p:extLst>
  </p:cSld>
  <p:clrMapOvr>
    <a:masterClrMapping/>
  </p:clrMapOvr>
</p:sld>
</file>

<file path=ppt/theme/theme1.xml><?xml version="1.0" encoding="utf-8"?>
<a:theme xmlns:a="http://schemas.openxmlformats.org/drawingml/2006/main" name="SRA templat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3FFA2C7F-83D0-40C6-A5BB-13E7A21FB118}" vid="{18DC078C-FCAF-4458-A6E5-E8AA0338CC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49443C0FB935743ACFA025943641CC7" ma:contentTypeVersion="19" ma:contentTypeDescription="Create a new document." ma:contentTypeScope="" ma:versionID="76157248ac3a8e5433266b9ce7e2fac2">
  <xsd:schema xmlns:xsd="http://www.w3.org/2001/XMLSchema" xmlns:xs="http://www.w3.org/2001/XMLSchema" xmlns:p="http://schemas.microsoft.com/office/2006/metadata/properties" xmlns:ns2="858de0bd-d591-4ce6-93eb-e0c7ccae53da" xmlns:ns3="298b0068-b005-4f09-8fdd-a3b6d01da95f" targetNamespace="http://schemas.microsoft.com/office/2006/metadata/properties" ma:root="true" ma:fieldsID="867635b2dd79a23e05feb8f47326e9c0" ns2:_="" ns3:_="">
    <xsd:import namespace="858de0bd-d591-4ce6-93eb-e0c7ccae53da"/>
    <xsd:import namespace="298b0068-b005-4f09-8fdd-a3b6d01da95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Location" minOccurs="0"/>
                <xsd:element ref="ns3:SharedWithUsers" minOccurs="0"/>
                <xsd:element ref="ns3:SharedWithDetails" minOccurs="0"/>
                <xsd:element ref="ns2:MediaServiceObjectDetectorVersions" minOccurs="0"/>
                <xsd:element ref="ns2:MediaServiceOCR" minOccurs="0"/>
                <xsd:element ref="ns2:MediaServiceSearchProperties" minOccurs="0"/>
                <xsd:element ref="ns2:FolderDescription" minOccurs="0"/>
                <xsd:element ref="ns2:MediaLengthInSeconds" minOccurs="0"/>
                <xsd:element ref="ns2:Link"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8de0bd-d591-4ce6-93eb-e0c7ccae53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8c65ccb6-201b-47bf-bffd-842a027ff3a3"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FolderDescription" ma:index="23" nillable="true" ma:displayName="Folder Description" ma:format="Dropdown" ma:internalName="FolderDescription">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element name="Notes" ma:index="26"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98b0068-b005-4f09-8fdd-a3b6d01da95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90e499d-2c46-4577-a755-f9d0ebb5ba92}" ma:internalName="TaxCatchAll" ma:showField="CatchAllData" ma:web="298b0068-b005-4f09-8fdd-a3b6d01da95f">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98b0068-b005-4f09-8fdd-a3b6d01da95f" xsi:nil="true"/>
    <lcf76f155ced4ddcb4097134ff3c332f xmlns="858de0bd-d591-4ce6-93eb-e0c7ccae53da">
      <Terms xmlns="http://schemas.microsoft.com/office/infopath/2007/PartnerControls"/>
    </lcf76f155ced4ddcb4097134ff3c332f>
    <Notes xmlns="858de0bd-d591-4ce6-93eb-e0c7ccae53da" xsi:nil="true"/>
    <Link xmlns="858de0bd-d591-4ce6-93eb-e0c7ccae53da">
      <Url xsi:nil="true"/>
      <Description xsi:nil="true"/>
    </Link>
    <FolderDescription xmlns="858de0bd-d591-4ce6-93eb-e0c7ccae53da" xsi:nil="true"/>
  </documentManagement>
</p:properties>
</file>

<file path=customXml/itemProps1.xml><?xml version="1.0" encoding="utf-8"?>
<ds:datastoreItem xmlns:ds="http://schemas.openxmlformats.org/officeDocument/2006/customXml" ds:itemID="{56A3953A-BB31-4FB3-A3E2-1CCA7787F09D}">
  <ds:schemaRefs>
    <ds:schemaRef ds:uri="http://schemas.microsoft.com/sharepoint/v3/contenttype/forms"/>
  </ds:schemaRefs>
</ds:datastoreItem>
</file>

<file path=customXml/itemProps2.xml><?xml version="1.0" encoding="utf-8"?>
<ds:datastoreItem xmlns:ds="http://schemas.openxmlformats.org/officeDocument/2006/customXml" ds:itemID="{A0DB8FB7-CDA5-45C1-B678-F02213E30B40}">
  <ds:schemaRefs>
    <ds:schemaRef ds:uri="298b0068-b005-4f09-8fdd-a3b6d01da95f"/>
    <ds:schemaRef ds:uri="858de0bd-d591-4ce6-93eb-e0c7ccae53d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8E36C3D-9E36-49C6-8643-CCD1465B5770}">
  <ds:schemaRefs>
    <ds:schemaRef ds:uri="298b0068-b005-4f09-8fdd-a3b6d01da95f"/>
    <ds:schemaRef ds:uri="858de0bd-d591-4ce6-93eb-e0c7ccae53d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SRA template</Template>
  <TotalTime>0</TotalTime>
  <Words>2990</Words>
  <Application>Microsoft Office PowerPoint</Application>
  <PresentationFormat>On-screen Show (16:9)</PresentationFormat>
  <Paragraphs>178</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ＭＳ Ｐゴシック</vt:lpstr>
      <vt:lpstr>Arial</vt:lpstr>
      <vt:lpstr>Calibri</vt:lpstr>
      <vt:lpstr>Open Sans</vt:lpstr>
      <vt:lpstr>SRA template</vt:lpstr>
      <vt:lpstr>SRA - AI Policy and Regulation </vt:lpstr>
      <vt:lpstr>AI and legal services</vt:lpstr>
      <vt:lpstr>Outcome based regulation</vt:lpstr>
      <vt:lpstr>GenAI FAQ: purpose </vt:lpstr>
      <vt:lpstr>GenAI FAQ: structure</vt:lpstr>
      <vt:lpstr>GenAI FAQ: key messages</vt:lpstr>
      <vt:lpstr>Handling client data in AI tools: Purpose</vt:lpstr>
      <vt:lpstr>Handling client data in AI tools:  core principles</vt:lpstr>
      <vt:lpstr>Handling client data in AI tools:  good practice</vt:lpstr>
      <vt:lpstr>SRA AI resources</vt:lpstr>
    </vt:vector>
  </TitlesOfParts>
  <Company>Solicitors Regulation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 What does it mean for you?</dc:title>
  <dc:creator>Aisling O'Connell</dc:creator>
  <cp:lastModifiedBy>Aisling O'Connell</cp:lastModifiedBy>
  <cp:revision>1</cp:revision>
  <dcterms:created xsi:type="dcterms:W3CDTF">2024-04-22T10:15:44Z</dcterms:created>
  <dcterms:modified xsi:type="dcterms:W3CDTF">2026-03-10T13:16:40Z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MSIP_Label_511c2973-884d-45f9-a762-fe43cfb2c09b_Enabled">
    <vt:lpwstr>true</vt:lpwstr>
  </property>
  <property fmtid="{D5CDD505-2E9C-101B-9397-08002B2CF9AE}" pid="4" name="MSIP_Label_511c2973-884d-45f9-a762-fe43cfb2c09b_SetDate">
    <vt:lpwstr>2024-10-25T15:30:14Z</vt:lpwstr>
  </property>
  <property fmtid="{D5CDD505-2E9C-101B-9397-08002B2CF9AE}" pid="5" name="MSIP_Label_511c2973-884d-45f9-a762-fe43cfb2c09b_Method">
    <vt:lpwstr>Privileged</vt:lpwstr>
  </property>
  <property fmtid="{D5CDD505-2E9C-101B-9397-08002B2CF9AE}" pid="6" name="MSIP_Label_511c2973-884d-45f9-a762-fe43cfb2c09b_Name">
    <vt:lpwstr>Unclassified</vt:lpwstr>
  </property>
  <property fmtid="{D5CDD505-2E9C-101B-9397-08002B2CF9AE}" pid="7" name="MSIP_Label_511c2973-884d-45f9-a762-fe43cfb2c09b_SiteId">
    <vt:lpwstr>adecc3d0-610d-4060-a865-615f7f48c411</vt:lpwstr>
  </property>
  <property fmtid="{D5CDD505-2E9C-101B-9397-08002B2CF9AE}" pid="8" name="MSIP_Label_511c2973-884d-45f9-a762-fe43cfb2c09b_ActionId">
    <vt:lpwstr>d39b0c30-43b9-45ad-b341-d384d2a9449d</vt:lpwstr>
  </property>
  <property fmtid="{D5CDD505-2E9C-101B-9397-08002B2CF9AE}" pid="9" name="MSIP_Label_511c2973-884d-45f9-a762-fe43cfb2c09b_ContentBits">
    <vt:lpwstr>0</vt:lpwstr>
  </property>
  <property fmtid="{D5CDD505-2E9C-101B-9397-08002B2CF9AE}" pid="10" name="ContentTypeId">
    <vt:lpwstr>0x010100649443C0FB935743ACFA025943641CC7</vt:lpwstr>
  </property>
</Properties>
</file>